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1" d="100"/>
          <a:sy n="61" d="100"/>
        </p:scale>
        <p:origin x="1284" y="6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1E3425-6EE1-4CA1-AF07-C7D8615C0377}" type="doc">
      <dgm:prSet loTypeId="urn:microsoft.com/office/officeart/2005/8/layout/lProcess3" loCatId="process" qsTypeId="urn:microsoft.com/office/officeart/2005/8/quickstyle/3d1" qsCatId="3D" csTypeId="urn:microsoft.com/office/officeart/2005/8/colors/colorful5" csCatId="colorful" phldr="1"/>
      <dgm:spPr/>
      <dgm:t>
        <a:bodyPr/>
        <a:lstStyle/>
        <a:p>
          <a:endParaRPr lang="en-IN"/>
        </a:p>
      </dgm:t>
    </dgm:pt>
    <dgm:pt modelId="{BC722446-DD8A-4D1D-A3BE-DD711E43C498}">
      <dgm:prSet phldrT="[Text]"/>
      <dgm:spPr/>
      <dgm:t>
        <a:bodyPr/>
        <a:lstStyle/>
        <a:p>
          <a:r>
            <a:rPr lang="en-US" b="1" dirty="0">
              <a:solidFill>
                <a:schemeClr val="tx1"/>
              </a:solidFill>
              <a:latin typeface="Leelawadee" panose="020B0502040204020203" pitchFamily="34" charset="-34"/>
              <a:cs typeface="Leelawadee" panose="020B0502040204020203" pitchFamily="34" charset="-34"/>
            </a:rPr>
            <a:t>Enter the URL of the page you want to analyze for this project</a:t>
          </a:r>
          <a:endParaRPr lang="en-IN" b="1" dirty="0">
            <a:solidFill>
              <a:schemeClr val="tx1"/>
            </a:solidFill>
            <a:latin typeface="Leelawadee" panose="020B0502040204020203" pitchFamily="34" charset="-34"/>
            <a:cs typeface="Leelawadee" panose="020B0502040204020203" pitchFamily="34" charset="-34"/>
          </a:endParaRPr>
        </a:p>
      </dgm:t>
    </dgm:pt>
    <dgm:pt modelId="{1BE94FFA-C101-41FD-BC33-44136E7A1708}" type="parTrans" cxnId="{C4A046B6-3E46-46A5-A444-5285594969CD}">
      <dgm:prSet/>
      <dgm:spPr/>
      <dgm:t>
        <a:bodyPr/>
        <a:lstStyle/>
        <a:p>
          <a:endParaRPr lang="en-IN"/>
        </a:p>
      </dgm:t>
    </dgm:pt>
    <dgm:pt modelId="{578F7026-DBBB-4D7B-93D3-1A703773B7FA}" type="sibTrans" cxnId="{C4A046B6-3E46-46A5-A444-5285594969CD}">
      <dgm:prSet/>
      <dgm:spPr/>
      <dgm:t>
        <a:bodyPr/>
        <a:lstStyle/>
        <a:p>
          <a:endParaRPr lang="en-IN"/>
        </a:p>
      </dgm:t>
    </dgm:pt>
    <dgm:pt modelId="{3CB9C1C0-6EF4-4778-8F4B-09C66B0BFA32}">
      <dgm:prSet phldrT="[Text]"/>
      <dgm:spPr/>
      <dgm:t>
        <a:bodyPr/>
        <a:lstStyle/>
        <a:p>
          <a:r>
            <a:rPr lang="en-US" b="1" i="0" dirty="0">
              <a:solidFill>
                <a:schemeClr val="tx1"/>
              </a:solidFill>
              <a:latin typeface="Leelawadee" panose="020B0502040204020203" pitchFamily="34" charset="-34"/>
              <a:cs typeface="Leelawadee" panose="020B0502040204020203" pitchFamily="34" charset="-34"/>
            </a:rPr>
            <a:t>Request and parse the SpaceX launch data using the GET request</a:t>
          </a:r>
          <a:endParaRPr lang="en-IN" dirty="0">
            <a:solidFill>
              <a:schemeClr val="tx1"/>
            </a:solidFill>
            <a:latin typeface="Leelawadee" panose="020B0502040204020203" pitchFamily="34" charset="-34"/>
            <a:cs typeface="Leelawadee" panose="020B0502040204020203" pitchFamily="34" charset="-34"/>
          </a:endParaRPr>
        </a:p>
      </dgm:t>
    </dgm:pt>
    <dgm:pt modelId="{A057D8A8-9EA7-4905-9F6E-4C8AE77E2709}" type="parTrans" cxnId="{291141A7-05E3-4C85-A076-724706561232}">
      <dgm:prSet/>
      <dgm:spPr/>
      <dgm:t>
        <a:bodyPr/>
        <a:lstStyle/>
        <a:p>
          <a:endParaRPr lang="en-IN"/>
        </a:p>
      </dgm:t>
    </dgm:pt>
    <dgm:pt modelId="{56E77CA4-D76E-4A14-9D8D-6849BC9D0937}" type="sibTrans" cxnId="{291141A7-05E3-4C85-A076-724706561232}">
      <dgm:prSet/>
      <dgm:spPr/>
      <dgm:t>
        <a:bodyPr/>
        <a:lstStyle/>
        <a:p>
          <a:endParaRPr lang="en-IN"/>
        </a:p>
      </dgm:t>
    </dgm:pt>
    <dgm:pt modelId="{69599961-68C0-4116-A61B-0EFF4B753B21}">
      <dgm:prSet/>
      <dgm:spPr/>
      <dgm:t>
        <a:bodyPr anchor="b"/>
        <a:lstStyle/>
        <a:p>
          <a:endParaRPr lang="en-US" b="1" i="0" dirty="0">
            <a:solidFill>
              <a:schemeClr val="tx1"/>
            </a:solidFill>
            <a:latin typeface="Leelawadee" panose="020B0502040204020203" pitchFamily="34" charset="-34"/>
            <a:cs typeface="Leelawadee" panose="020B0502040204020203" pitchFamily="34" charset="-34"/>
          </a:endParaRPr>
        </a:p>
        <a:p>
          <a:r>
            <a:rPr lang="en-US" b="1" i="0" dirty="0">
              <a:solidFill>
                <a:schemeClr val="tx1"/>
              </a:solidFill>
              <a:latin typeface="Leelawadee" panose="020B0502040204020203" pitchFamily="34" charset="-34"/>
              <a:cs typeface="Leelawadee" panose="020B0502040204020203" pitchFamily="34" charset="-34"/>
            </a:rPr>
            <a:t>decode the response content as a JSON  and turn it into a Pandas data frame </a:t>
          </a:r>
        </a:p>
        <a:p>
          <a:endParaRPr lang="en-US" b="1" i="0" dirty="0"/>
        </a:p>
      </dgm:t>
    </dgm:pt>
    <dgm:pt modelId="{31085869-C48C-4087-A771-3367078F3782}" type="parTrans" cxnId="{CE008189-76D1-4CF2-A08D-00DBC8131EB7}">
      <dgm:prSet/>
      <dgm:spPr/>
      <dgm:t>
        <a:bodyPr/>
        <a:lstStyle/>
        <a:p>
          <a:endParaRPr lang="en-IN"/>
        </a:p>
      </dgm:t>
    </dgm:pt>
    <dgm:pt modelId="{0C45B13E-D2E4-472F-BDA2-793367E877D1}" type="sibTrans" cxnId="{CE008189-76D1-4CF2-A08D-00DBC8131EB7}">
      <dgm:prSet/>
      <dgm:spPr/>
      <dgm:t>
        <a:bodyPr/>
        <a:lstStyle/>
        <a:p>
          <a:endParaRPr lang="en-IN"/>
        </a:p>
      </dgm:t>
    </dgm:pt>
    <dgm:pt modelId="{B7032F8C-BC20-4463-BD64-90746EBB6FE3}">
      <dgm:prSet/>
      <dgm:spPr/>
      <dgm:t>
        <a:bodyPr/>
        <a:lstStyle/>
        <a:p>
          <a:r>
            <a:rPr lang="en-US" b="1" i="0" dirty="0">
              <a:solidFill>
                <a:schemeClr val="tx1"/>
              </a:solidFill>
              <a:latin typeface="Leelawadee" panose="020B0502040204020203" pitchFamily="34" charset="-34"/>
              <a:cs typeface="Leelawadee" panose="020B0502040204020203" pitchFamily="34" charset="-34"/>
            </a:rPr>
            <a:t>now use the API again to get information about the launches using the IDs given for each launch</a:t>
          </a:r>
        </a:p>
      </dgm:t>
    </dgm:pt>
    <dgm:pt modelId="{4E7028DA-501B-4C4C-BE84-98E837DC8053}" type="parTrans" cxnId="{16CCA4B6-5403-42F2-9612-00F2C5BA3042}">
      <dgm:prSet/>
      <dgm:spPr/>
      <dgm:t>
        <a:bodyPr/>
        <a:lstStyle/>
        <a:p>
          <a:endParaRPr lang="en-IN"/>
        </a:p>
      </dgm:t>
    </dgm:pt>
    <dgm:pt modelId="{B66CB83A-1F53-44F0-8C26-BB6E9A91113F}" type="sibTrans" cxnId="{16CCA4B6-5403-42F2-9612-00F2C5BA3042}">
      <dgm:prSet/>
      <dgm:spPr/>
      <dgm:t>
        <a:bodyPr/>
        <a:lstStyle/>
        <a:p>
          <a:endParaRPr lang="en-IN"/>
        </a:p>
      </dgm:t>
    </dgm:pt>
    <dgm:pt modelId="{90C06030-EC91-4769-A3D5-57ECC693255C}">
      <dgm:prSet/>
      <dgm:spPr/>
      <dgm:t>
        <a:bodyPr/>
        <a:lstStyle/>
        <a:p>
          <a:r>
            <a:rPr lang="en-US" b="1" i="0" dirty="0">
              <a:solidFill>
                <a:schemeClr val="tx1"/>
              </a:solidFill>
              <a:latin typeface="Leelawadee" panose="020B0502040204020203" pitchFamily="34" charset="-34"/>
              <a:cs typeface="Leelawadee" panose="020B0502040204020203" pitchFamily="34" charset="-34"/>
            </a:rPr>
            <a:t>Filter the data frame to only include Falcon 9 launches and replace null values  and get required output </a:t>
          </a:r>
          <a:endParaRPr lang="en-IN" dirty="0">
            <a:solidFill>
              <a:schemeClr val="tx1"/>
            </a:solidFill>
            <a:latin typeface="Leelawadee" panose="020B0502040204020203" pitchFamily="34" charset="-34"/>
            <a:cs typeface="Leelawadee" panose="020B0502040204020203" pitchFamily="34" charset="-34"/>
          </a:endParaRPr>
        </a:p>
      </dgm:t>
    </dgm:pt>
    <dgm:pt modelId="{51BEFAA7-ECCE-40BA-A9E7-13682943BB2B}" type="parTrans" cxnId="{4749DAB4-2F23-4CE9-ABD2-48066B5B8F86}">
      <dgm:prSet/>
      <dgm:spPr/>
      <dgm:t>
        <a:bodyPr/>
        <a:lstStyle/>
        <a:p>
          <a:endParaRPr lang="en-IN"/>
        </a:p>
      </dgm:t>
    </dgm:pt>
    <dgm:pt modelId="{D690D1CA-D0B4-46FA-BD24-43AED1DDDAB7}" type="sibTrans" cxnId="{4749DAB4-2F23-4CE9-ABD2-48066B5B8F86}">
      <dgm:prSet/>
      <dgm:spPr/>
      <dgm:t>
        <a:bodyPr/>
        <a:lstStyle/>
        <a:p>
          <a:endParaRPr lang="en-IN"/>
        </a:p>
      </dgm:t>
    </dgm:pt>
    <dgm:pt modelId="{3CB6BF5D-C5B0-4F14-A60E-785E3A1E5FE6}" type="pres">
      <dgm:prSet presAssocID="{931E3425-6EE1-4CA1-AF07-C7D8615C0377}" presName="Name0" presStyleCnt="0">
        <dgm:presLayoutVars>
          <dgm:chPref val="3"/>
          <dgm:dir/>
          <dgm:animLvl val="lvl"/>
          <dgm:resizeHandles/>
        </dgm:presLayoutVars>
      </dgm:prSet>
      <dgm:spPr/>
    </dgm:pt>
    <dgm:pt modelId="{88BE9416-A098-4925-9324-60CA3643EA9B}" type="pres">
      <dgm:prSet presAssocID="{BC722446-DD8A-4D1D-A3BE-DD711E43C498}" presName="horFlow" presStyleCnt="0"/>
      <dgm:spPr/>
    </dgm:pt>
    <dgm:pt modelId="{0D663FF1-54A0-4ED9-953C-47048534965A}" type="pres">
      <dgm:prSet presAssocID="{BC722446-DD8A-4D1D-A3BE-DD711E43C498}" presName="bigChev" presStyleLbl="node1" presStyleIdx="0" presStyleCnt="5" custScaleX="125353"/>
      <dgm:spPr/>
    </dgm:pt>
    <dgm:pt modelId="{4C87F6B2-66FA-4BA9-88F2-747D89F54064}" type="pres">
      <dgm:prSet presAssocID="{BC722446-DD8A-4D1D-A3BE-DD711E43C498}" presName="vSp" presStyleCnt="0"/>
      <dgm:spPr/>
    </dgm:pt>
    <dgm:pt modelId="{720823DD-41DA-4CBC-B2E9-C3373B1B3D2D}" type="pres">
      <dgm:prSet presAssocID="{3CB9C1C0-6EF4-4778-8F4B-09C66B0BFA32}" presName="horFlow" presStyleCnt="0"/>
      <dgm:spPr/>
    </dgm:pt>
    <dgm:pt modelId="{EA5A4730-7460-4ABF-A43E-CC950090EC17}" type="pres">
      <dgm:prSet presAssocID="{3CB9C1C0-6EF4-4778-8F4B-09C66B0BFA32}" presName="bigChev" presStyleLbl="node1" presStyleIdx="1" presStyleCnt="5" custScaleX="165185"/>
      <dgm:spPr/>
    </dgm:pt>
    <dgm:pt modelId="{57AE6B94-0FB8-4CAA-8B24-17EB27C4E6BB}" type="pres">
      <dgm:prSet presAssocID="{3CB9C1C0-6EF4-4778-8F4B-09C66B0BFA32}" presName="vSp" presStyleCnt="0"/>
      <dgm:spPr/>
    </dgm:pt>
    <dgm:pt modelId="{9A756A9B-184E-47D2-839C-C5225FD6B443}" type="pres">
      <dgm:prSet presAssocID="{69599961-68C0-4116-A61B-0EFF4B753B21}" presName="horFlow" presStyleCnt="0"/>
      <dgm:spPr/>
    </dgm:pt>
    <dgm:pt modelId="{D13072FD-A966-48E6-AFDB-73597071E464}" type="pres">
      <dgm:prSet presAssocID="{69599961-68C0-4116-A61B-0EFF4B753B21}" presName="bigChev" presStyleLbl="node1" presStyleIdx="2" presStyleCnt="5" custScaleX="180478"/>
      <dgm:spPr/>
    </dgm:pt>
    <dgm:pt modelId="{2B2A6403-74FF-45D0-8507-D2D01CD63ECE}" type="pres">
      <dgm:prSet presAssocID="{69599961-68C0-4116-A61B-0EFF4B753B21}" presName="vSp" presStyleCnt="0"/>
      <dgm:spPr/>
    </dgm:pt>
    <dgm:pt modelId="{5668C83B-70D9-4155-9466-5DF18A6BB45C}" type="pres">
      <dgm:prSet presAssocID="{B7032F8C-BC20-4463-BD64-90746EBB6FE3}" presName="horFlow" presStyleCnt="0"/>
      <dgm:spPr/>
    </dgm:pt>
    <dgm:pt modelId="{8D4B705D-F7A0-4E30-9F79-4AED11A717E1}" type="pres">
      <dgm:prSet presAssocID="{B7032F8C-BC20-4463-BD64-90746EBB6FE3}" presName="bigChev" presStyleLbl="node1" presStyleIdx="3" presStyleCnt="5" custScaleX="229936"/>
      <dgm:spPr/>
    </dgm:pt>
    <dgm:pt modelId="{C97A4EB6-301F-4586-99A2-F0FC1E6EE8C3}" type="pres">
      <dgm:prSet presAssocID="{B7032F8C-BC20-4463-BD64-90746EBB6FE3}" presName="vSp" presStyleCnt="0"/>
      <dgm:spPr/>
    </dgm:pt>
    <dgm:pt modelId="{09AB5C11-E5F5-4C74-98BC-A0AB04A88C1F}" type="pres">
      <dgm:prSet presAssocID="{90C06030-EC91-4769-A3D5-57ECC693255C}" presName="horFlow" presStyleCnt="0"/>
      <dgm:spPr/>
    </dgm:pt>
    <dgm:pt modelId="{73AB3423-1C52-4D4A-8AA0-F7C043E8FF98}" type="pres">
      <dgm:prSet presAssocID="{90C06030-EC91-4769-A3D5-57ECC693255C}" presName="bigChev" presStyleLbl="node1" presStyleIdx="4" presStyleCnt="5" custScaleX="246747"/>
      <dgm:spPr/>
    </dgm:pt>
  </dgm:ptLst>
  <dgm:cxnLst>
    <dgm:cxn modelId="{BE58AF32-DB15-4DC8-AAA0-76311CC84B69}" type="presOf" srcId="{B7032F8C-BC20-4463-BD64-90746EBB6FE3}" destId="{8D4B705D-F7A0-4E30-9F79-4AED11A717E1}" srcOrd="0" destOrd="0" presId="urn:microsoft.com/office/officeart/2005/8/layout/lProcess3"/>
    <dgm:cxn modelId="{CE008189-76D1-4CF2-A08D-00DBC8131EB7}" srcId="{931E3425-6EE1-4CA1-AF07-C7D8615C0377}" destId="{69599961-68C0-4116-A61B-0EFF4B753B21}" srcOrd="2" destOrd="0" parTransId="{31085869-C48C-4087-A771-3367078F3782}" sibTransId="{0C45B13E-D2E4-472F-BDA2-793367E877D1}"/>
    <dgm:cxn modelId="{656AD4A3-664B-4944-BCC2-81B28145DF79}" type="presOf" srcId="{90C06030-EC91-4769-A3D5-57ECC693255C}" destId="{73AB3423-1C52-4D4A-8AA0-F7C043E8FF98}" srcOrd="0" destOrd="0" presId="urn:microsoft.com/office/officeart/2005/8/layout/lProcess3"/>
    <dgm:cxn modelId="{291141A7-05E3-4C85-A076-724706561232}" srcId="{931E3425-6EE1-4CA1-AF07-C7D8615C0377}" destId="{3CB9C1C0-6EF4-4778-8F4B-09C66B0BFA32}" srcOrd="1" destOrd="0" parTransId="{A057D8A8-9EA7-4905-9F6E-4C8AE77E2709}" sibTransId="{56E77CA4-D76E-4A14-9D8D-6849BC9D0937}"/>
    <dgm:cxn modelId="{4749DAB4-2F23-4CE9-ABD2-48066B5B8F86}" srcId="{931E3425-6EE1-4CA1-AF07-C7D8615C0377}" destId="{90C06030-EC91-4769-A3D5-57ECC693255C}" srcOrd="4" destOrd="0" parTransId="{51BEFAA7-ECCE-40BA-A9E7-13682943BB2B}" sibTransId="{D690D1CA-D0B4-46FA-BD24-43AED1DDDAB7}"/>
    <dgm:cxn modelId="{C4A046B6-3E46-46A5-A444-5285594969CD}" srcId="{931E3425-6EE1-4CA1-AF07-C7D8615C0377}" destId="{BC722446-DD8A-4D1D-A3BE-DD711E43C498}" srcOrd="0" destOrd="0" parTransId="{1BE94FFA-C101-41FD-BC33-44136E7A1708}" sibTransId="{578F7026-DBBB-4D7B-93D3-1A703773B7FA}"/>
    <dgm:cxn modelId="{16CCA4B6-5403-42F2-9612-00F2C5BA3042}" srcId="{931E3425-6EE1-4CA1-AF07-C7D8615C0377}" destId="{B7032F8C-BC20-4463-BD64-90746EBB6FE3}" srcOrd="3" destOrd="0" parTransId="{4E7028DA-501B-4C4C-BE84-98E837DC8053}" sibTransId="{B66CB83A-1F53-44F0-8C26-BB6E9A91113F}"/>
    <dgm:cxn modelId="{9586DBB9-1A4B-42B2-BE80-59CF1FCF3D6A}" type="presOf" srcId="{931E3425-6EE1-4CA1-AF07-C7D8615C0377}" destId="{3CB6BF5D-C5B0-4F14-A60E-785E3A1E5FE6}" srcOrd="0" destOrd="0" presId="urn:microsoft.com/office/officeart/2005/8/layout/lProcess3"/>
    <dgm:cxn modelId="{78252ECC-B3FB-42FA-BE0F-EE300647679D}" type="presOf" srcId="{BC722446-DD8A-4D1D-A3BE-DD711E43C498}" destId="{0D663FF1-54A0-4ED9-953C-47048534965A}" srcOrd="0" destOrd="0" presId="urn:microsoft.com/office/officeart/2005/8/layout/lProcess3"/>
    <dgm:cxn modelId="{7F54A2E1-BF65-4641-9C12-377FA1DD1FDB}" type="presOf" srcId="{69599961-68C0-4116-A61B-0EFF4B753B21}" destId="{D13072FD-A966-48E6-AFDB-73597071E464}" srcOrd="0" destOrd="0" presId="urn:microsoft.com/office/officeart/2005/8/layout/lProcess3"/>
    <dgm:cxn modelId="{FDB53FEB-CC43-444C-A44B-75BC7DD70869}" type="presOf" srcId="{3CB9C1C0-6EF4-4778-8F4B-09C66B0BFA32}" destId="{EA5A4730-7460-4ABF-A43E-CC950090EC17}" srcOrd="0" destOrd="0" presId="urn:microsoft.com/office/officeart/2005/8/layout/lProcess3"/>
    <dgm:cxn modelId="{395D8D60-B44F-411E-8512-0837563C4267}" type="presParOf" srcId="{3CB6BF5D-C5B0-4F14-A60E-785E3A1E5FE6}" destId="{88BE9416-A098-4925-9324-60CA3643EA9B}" srcOrd="0" destOrd="0" presId="urn:microsoft.com/office/officeart/2005/8/layout/lProcess3"/>
    <dgm:cxn modelId="{04D5778D-FED8-4402-890F-4C115D50174B}" type="presParOf" srcId="{88BE9416-A098-4925-9324-60CA3643EA9B}" destId="{0D663FF1-54A0-4ED9-953C-47048534965A}" srcOrd="0" destOrd="0" presId="urn:microsoft.com/office/officeart/2005/8/layout/lProcess3"/>
    <dgm:cxn modelId="{52B75F3C-C97C-47C0-BCCD-051498001184}" type="presParOf" srcId="{3CB6BF5D-C5B0-4F14-A60E-785E3A1E5FE6}" destId="{4C87F6B2-66FA-4BA9-88F2-747D89F54064}" srcOrd="1" destOrd="0" presId="urn:microsoft.com/office/officeart/2005/8/layout/lProcess3"/>
    <dgm:cxn modelId="{C6DE2AD2-3098-4111-A941-9A7D85F54AA0}" type="presParOf" srcId="{3CB6BF5D-C5B0-4F14-A60E-785E3A1E5FE6}" destId="{720823DD-41DA-4CBC-B2E9-C3373B1B3D2D}" srcOrd="2" destOrd="0" presId="urn:microsoft.com/office/officeart/2005/8/layout/lProcess3"/>
    <dgm:cxn modelId="{3476B9B7-19A2-45D1-9E71-409C72DB36D0}" type="presParOf" srcId="{720823DD-41DA-4CBC-B2E9-C3373B1B3D2D}" destId="{EA5A4730-7460-4ABF-A43E-CC950090EC17}" srcOrd="0" destOrd="0" presId="urn:microsoft.com/office/officeart/2005/8/layout/lProcess3"/>
    <dgm:cxn modelId="{432E0D72-646E-4B6A-BA3C-1E44DA69F369}" type="presParOf" srcId="{3CB6BF5D-C5B0-4F14-A60E-785E3A1E5FE6}" destId="{57AE6B94-0FB8-4CAA-8B24-17EB27C4E6BB}" srcOrd="3" destOrd="0" presId="urn:microsoft.com/office/officeart/2005/8/layout/lProcess3"/>
    <dgm:cxn modelId="{121F2C0F-29AF-4CDD-97B1-78D117BF19EB}" type="presParOf" srcId="{3CB6BF5D-C5B0-4F14-A60E-785E3A1E5FE6}" destId="{9A756A9B-184E-47D2-839C-C5225FD6B443}" srcOrd="4" destOrd="0" presId="urn:microsoft.com/office/officeart/2005/8/layout/lProcess3"/>
    <dgm:cxn modelId="{945A2FEB-0B02-46B8-A4D1-BF5C183B0650}" type="presParOf" srcId="{9A756A9B-184E-47D2-839C-C5225FD6B443}" destId="{D13072FD-A966-48E6-AFDB-73597071E464}" srcOrd="0" destOrd="0" presId="urn:microsoft.com/office/officeart/2005/8/layout/lProcess3"/>
    <dgm:cxn modelId="{EDF72D19-9912-4990-8551-A4B80034C2BF}" type="presParOf" srcId="{3CB6BF5D-C5B0-4F14-A60E-785E3A1E5FE6}" destId="{2B2A6403-74FF-45D0-8507-D2D01CD63ECE}" srcOrd="5" destOrd="0" presId="urn:microsoft.com/office/officeart/2005/8/layout/lProcess3"/>
    <dgm:cxn modelId="{BCFC5CD0-CEE8-47CB-9785-86672E1761A5}" type="presParOf" srcId="{3CB6BF5D-C5B0-4F14-A60E-785E3A1E5FE6}" destId="{5668C83B-70D9-4155-9466-5DF18A6BB45C}" srcOrd="6" destOrd="0" presId="urn:microsoft.com/office/officeart/2005/8/layout/lProcess3"/>
    <dgm:cxn modelId="{63CF49BF-7964-4FCA-9283-64C6D0D6F0CA}" type="presParOf" srcId="{5668C83B-70D9-4155-9466-5DF18A6BB45C}" destId="{8D4B705D-F7A0-4E30-9F79-4AED11A717E1}" srcOrd="0" destOrd="0" presId="urn:microsoft.com/office/officeart/2005/8/layout/lProcess3"/>
    <dgm:cxn modelId="{671330A1-4AB9-4F99-8198-38B2519B6B43}" type="presParOf" srcId="{3CB6BF5D-C5B0-4F14-A60E-785E3A1E5FE6}" destId="{C97A4EB6-301F-4586-99A2-F0FC1E6EE8C3}" srcOrd="7" destOrd="0" presId="urn:microsoft.com/office/officeart/2005/8/layout/lProcess3"/>
    <dgm:cxn modelId="{2A507B7B-BEDE-4A69-A0AF-500A2974BB6A}" type="presParOf" srcId="{3CB6BF5D-C5B0-4F14-A60E-785E3A1E5FE6}" destId="{09AB5C11-E5F5-4C74-98BC-A0AB04A88C1F}" srcOrd="8" destOrd="0" presId="urn:microsoft.com/office/officeart/2005/8/layout/lProcess3"/>
    <dgm:cxn modelId="{960DC7E1-27E9-4385-96BC-5EF9EC941DB7}" type="presParOf" srcId="{09AB5C11-E5F5-4C74-98BC-A0AB04A88C1F}" destId="{73AB3423-1C52-4D4A-8AA0-F7C043E8FF98}"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DBECC9-41BD-4D5B-9E14-22B5700D36E2}" type="doc">
      <dgm:prSet loTypeId="urn:microsoft.com/office/officeart/2005/8/layout/vProcess5" loCatId="process" qsTypeId="urn:microsoft.com/office/officeart/2005/8/quickstyle/3d1" qsCatId="3D" csTypeId="urn:microsoft.com/office/officeart/2005/8/colors/colorful5" csCatId="colorful" phldr="1"/>
      <dgm:spPr/>
    </dgm:pt>
    <dgm:pt modelId="{B7FD9498-6B84-41D5-96D3-3FB81DE0BA25}">
      <dgm:prSet phldrT="[Text]"/>
      <dgm:spPr/>
      <dgm:t>
        <a:bodyPr/>
        <a:lstStyle/>
        <a:p>
          <a:r>
            <a:rPr lang="en-GB" b="1" dirty="0">
              <a:solidFill>
                <a:schemeClr val="tx1"/>
              </a:solidFill>
            </a:rPr>
            <a:t>Make request to SpaceX API</a:t>
          </a:r>
        </a:p>
      </dgm:t>
    </dgm:pt>
    <dgm:pt modelId="{BF5E2E70-8EA3-41A8-B621-17B5FC2D5490}" type="parTrans" cxnId="{34F9415A-619F-4ABB-B4AC-B1A38CF20E11}">
      <dgm:prSet/>
      <dgm:spPr/>
      <dgm:t>
        <a:bodyPr/>
        <a:lstStyle/>
        <a:p>
          <a:endParaRPr lang="en-GB"/>
        </a:p>
      </dgm:t>
    </dgm:pt>
    <dgm:pt modelId="{71641815-827E-47AF-9A01-4F22F7CB8631}" type="sibTrans" cxnId="{34F9415A-619F-4ABB-B4AC-B1A38CF20E11}">
      <dgm:prSet/>
      <dgm:spPr/>
      <dgm:t>
        <a:bodyPr/>
        <a:lstStyle/>
        <a:p>
          <a:endParaRPr lang="en-GB"/>
        </a:p>
      </dgm:t>
    </dgm:pt>
    <dgm:pt modelId="{8FD36DCB-3D4E-4458-B10D-FAA765C0E548}">
      <dgm:prSet phldrT="[Text]"/>
      <dgm:spPr/>
      <dgm:t>
        <a:bodyPr/>
        <a:lstStyle/>
        <a:p>
          <a:r>
            <a:rPr lang="en-GB" b="1" i="0" dirty="0">
              <a:solidFill>
                <a:schemeClr val="tx1"/>
              </a:solidFill>
            </a:rPr>
            <a:t>Decode the response content as a JSON</a:t>
          </a:r>
          <a:endParaRPr lang="en-GB" b="1" dirty="0">
            <a:solidFill>
              <a:schemeClr val="tx1"/>
            </a:solidFill>
          </a:endParaRPr>
        </a:p>
      </dgm:t>
    </dgm:pt>
    <dgm:pt modelId="{438F9111-6ECE-4DAA-B271-B1A621182DA2}" type="parTrans" cxnId="{12760416-1F46-4351-ABAD-08272784313E}">
      <dgm:prSet/>
      <dgm:spPr/>
      <dgm:t>
        <a:bodyPr/>
        <a:lstStyle/>
        <a:p>
          <a:endParaRPr lang="en-GB"/>
        </a:p>
      </dgm:t>
    </dgm:pt>
    <dgm:pt modelId="{AE58A237-670B-4654-BABA-5B493A9E7077}" type="sibTrans" cxnId="{12760416-1F46-4351-ABAD-08272784313E}">
      <dgm:prSet/>
      <dgm:spPr/>
      <dgm:t>
        <a:bodyPr/>
        <a:lstStyle/>
        <a:p>
          <a:endParaRPr lang="en-GB"/>
        </a:p>
      </dgm:t>
    </dgm:pt>
    <dgm:pt modelId="{4F91EAF8-E374-4D73-B19A-407FA8751FE2}">
      <dgm:prSet phldrT="[Text]"/>
      <dgm:spPr/>
      <dgm:t>
        <a:bodyPr/>
        <a:lstStyle/>
        <a:p>
          <a:r>
            <a:rPr lang="en-GB" b="1" dirty="0">
              <a:solidFill>
                <a:schemeClr val="tx1"/>
              </a:solidFill>
              <a:latin typeface="Leelawadee" panose="020B0502040204020203" pitchFamily="34" charset="-34"/>
              <a:cs typeface="Leelawadee" panose="020B0502040204020203" pitchFamily="34" charset="-34"/>
            </a:rPr>
            <a:t>Turn JSON into pandas data frame</a:t>
          </a:r>
        </a:p>
      </dgm:t>
    </dgm:pt>
    <dgm:pt modelId="{0A9E4439-8890-4DD3-A180-D4C15F8DB9AF}" type="parTrans" cxnId="{15826639-3709-4551-B617-F5BBA6D48D9E}">
      <dgm:prSet/>
      <dgm:spPr/>
      <dgm:t>
        <a:bodyPr/>
        <a:lstStyle/>
        <a:p>
          <a:endParaRPr lang="en-GB"/>
        </a:p>
      </dgm:t>
    </dgm:pt>
    <dgm:pt modelId="{7C6BCBC7-769E-4319-8515-34898F016BA7}" type="sibTrans" cxnId="{15826639-3709-4551-B617-F5BBA6D48D9E}">
      <dgm:prSet/>
      <dgm:spPr/>
      <dgm:t>
        <a:bodyPr/>
        <a:lstStyle/>
        <a:p>
          <a:endParaRPr lang="en-GB"/>
        </a:p>
      </dgm:t>
    </dgm:pt>
    <dgm:pt modelId="{7D6306CE-E10D-4440-BA16-D59087C64B76}">
      <dgm:prSet phldrT="[Text]"/>
      <dgm:spPr/>
      <dgm:t>
        <a:bodyPr/>
        <a:lstStyle/>
        <a:p>
          <a:r>
            <a:rPr lang="en-GB" b="1" i="0" dirty="0">
              <a:solidFill>
                <a:schemeClr val="tx1"/>
              </a:solidFill>
              <a:latin typeface="Leelawadee" panose="020B0502040204020203" pitchFamily="34" charset="-34"/>
              <a:cs typeface="Leelawadee" panose="020B0502040204020203" pitchFamily="34" charset="-34"/>
            </a:rPr>
            <a:t>Use the API again to get information about the launches using the IDs given for each launch</a:t>
          </a:r>
          <a:endParaRPr lang="en-GB" b="1" dirty="0">
            <a:solidFill>
              <a:schemeClr val="tx1"/>
            </a:solidFill>
            <a:latin typeface="Leelawadee" panose="020B0502040204020203" pitchFamily="34" charset="-34"/>
            <a:cs typeface="Leelawadee" panose="020B0502040204020203" pitchFamily="34" charset="-34"/>
          </a:endParaRPr>
        </a:p>
      </dgm:t>
    </dgm:pt>
    <dgm:pt modelId="{6FA7FEAF-AD05-4926-AA86-63CF2CC8BFCB}" type="parTrans" cxnId="{824AF0FA-DE9A-4A5C-9241-A2FAB114AFF9}">
      <dgm:prSet/>
      <dgm:spPr/>
      <dgm:t>
        <a:bodyPr/>
        <a:lstStyle/>
        <a:p>
          <a:endParaRPr lang="en-GB"/>
        </a:p>
      </dgm:t>
    </dgm:pt>
    <dgm:pt modelId="{736870CC-EA84-4C3D-8681-DB3203657317}" type="sibTrans" cxnId="{824AF0FA-DE9A-4A5C-9241-A2FAB114AFF9}">
      <dgm:prSet/>
      <dgm:spPr/>
      <dgm:t>
        <a:bodyPr/>
        <a:lstStyle/>
        <a:p>
          <a:endParaRPr lang="en-GB"/>
        </a:p>
      </dgm:t>
    </dgm:pt>
    <dgm:pt modelId="{265245B6-638D-4BC5-9D75-9F151E5DA3C1}">
      <dgm:prSet phldrT="[Text]" custT="1"/>
      <dgm:spPr/>
      <dgm:t>
        <a:bodyPr/>
        <a:lstStyle/>
        <a:p>
          <a:r>
            <a:rPr lang="en-GB" sz="900" b="1" i="0" dirty="0">
              <a:solidFill>
                <a:schemeClr val="tx1"/>
              </a:solidFill>
              <a:latin typeface="Leelawadee" panose="020B0502040204020203" pitchFamily="34" charset="-34"/>
              <a:cs typeface="Leelawadee" panose="020B0502040204020203" pitchFamily="34" charset="-34"/>
            </a:rPr>
            <a:t>Construct our dataset using the data we have obtained</a:t>
          </a:r>
          <a:endParaRPr lang="en-GB" sz="900" b="1" dirty="0">
            <a:solidFill>
              <a:schemeClr val="tx1"/>
            </a:solidFill>
            <a:latin typeface="Leelawadee" panose="020B0502040204020203" pitchFamily="34" charset="-34"/>
            <a:cs typeface="Leelawadee" panose="020B0502040204020203" pitchFamily="34" charset="-34"/>
          </a:endParaRPr>
        </a:p>
      </dgm:t>
    </dgm:pt>
    <dgm:pt modelId="{9832ACC8-E68C-47B6-BFA3-62862AF90D7A}" type="parTrans" cxnId="{B90130D2-F7EB-44C6-9914-F0C985EF8475}">
      <dgm:prSet/>
      <dgm:spPr/>
      <dgm:t>
        <a:bodyPr/>
        <a:lstStyle/>
        <a:p>
          <a:endParaRPr lang="en-GB"/>
        </a:p>
      </dgm:t>
    </dgm:pt>
    <dgm:pt modelId="{8E07C4AC-1F2F-4FCB-9CA2-45814893369D}" type="sibTrans" cxnId="{B90130D2-F7EB-44C6-9914-F0C985EF8475}">
      <dgm:prSet/>
      <dgm:spPr/>
      <dgm:t>
        <a:bodyPr/>
        <a:lstStyle/>
        <a:p>
          <a:endParaRPr lang="en-GB"/>
        </a:p>
      </dgm:t>
    </dgm:pt>
    <dgm:pt modelId="{E20CE18F-951E-41E3-92C6-85EF780F4DF0}">
      <dgm:prSet phldrT="[Text]" custT="1"/>
      <dgm:spPr/>
    </dgm:pt>
    <dgm:pt modelId="{37C485CF-C96E-49B5-B4C8-614C6BED718D}" type="parTrans" cxnId="{595242F9-5465-4A65-8F5A-485F1E894543}">
      <dgm:prSet/>
      <dgm:spPr/>
      <dgm:t>
        <a:bodyPr/>
        <a:lstStyle/>
        <a:p>
          <a:endParaRPr lang="en-GB"/>
        </a:p>
      </dgm:t>
    </dgm:pt>
    <dgm:pt modelId="{CA7F0124-705F-46C8-AD62-2017D2911A93}" type="sibTrans" cxnId="{595242F9-5465-4A65-8F5A-485F1E894543}">
      <dgm:prSet/>
      <dgm:spPr/>
      <dgm:t>
        <a:bodyPr/>
        <a:lstStyle/>
        <a:p>
          <a:endParaRPr lang="en-GB"/>
        </a:p>
      </dgm:t>
    </dgm:pt>
    <dgm:pt modelId="{D19F3C61-F7CC-4243-9FC4-08DC6AD87557}">
      <dgm:prSet phldrT="[Text]" custT="1"/>
      <dgm:spPr/>
    </dgm:pt>
    <dgm:pt modelId="{A2CBF2BA-9E89-4220-81A3-CCFE53AC91BB}" type="parTrans" cxnId="{07A0D96C-85B6-42DF-AB65-6D0AE08A79B3}">
      <dgm:prSet/>
      <dgm:spPr/>
      <dgm:t>
        <a:bodyPr/>
        <a:lstStyle/>
        <a:p>
          <a:endParaRPr lang="en-GB"/>
        </a:p>
      </dgm:t>
    </dgm:pt>
    <dgm:pt modelId="{63580703-3F87-4C03-8403-158B915D8590}" type="sibTrans" cxnId="{07A0D96C-85B6-42DF-AB65-6D0AE08A79B3}">
      <dgm:prSet/>
      <dgm:spPr/>
      <dgm:t>
        <a:bodyPr/>
        <a:lstStyle/>
        <a:p>
          <a:endParaRPr lang="en-GB"/>
        </a:p>
      </dgm:t>
    </dgm:pt>
    <dgm:pt modelId="{E74A2736-3F2A-4F4D-B7F8-1C4F7EF47FA2}">
      <dgm:prSet phldrT="[Text]" custT="1"/>
      <dgm:spPr/>
    </dgm:pt>
    <dgm:pt modelId="{7653B2CF-8F7E-4F62-8406-FFBDEFB6F1E9}" type="parTrans" cxnId="{351641F6-462F-4039-8DDF-DEC1D11C9353}">
      <dgm:prSet/>
      <dgm:spPr/>
      <dgm:t>
        <a:bodyPr/>
        <a:lstStyle/>
        <a:p>
          <a:endParaRPr lang="en-GB"/>
        </a:p>
      </dgm:t>
    </dgm:pt>
    <dgm:pt modelId="{A1E1E735-B189-4E80-B506-A8CB4946B387}" type="sibTrans" cxnId="{351641F6-462F-4039-8DDF-DEC1D11C9353}">
      <dgm:prSet/>
      <dgm:spPr/>
      <dgm:t>
        <a:bodyPr/>
        <a:lstStyle/>
        <a:p>
          <a:endParaRPr lang="en-GB"/>
        </a:p>
      </dgm:t>
    </dgm:pt>
    <dgm:pt modelId="{AE6F0373-FA3D-401B-A91A-B86DA92485F4}" type="pres">
      <dgm:prSet presAssocID="{3DDBECC9-41BD-4D5B-9E14-22B5700D36E2}" presName="outerComposite" presStyleCnt="0">
        <dgm:presLayoutVars>
          <dgm:chMax val="5"/>
          <dgm:dir/>
          <dgm:resizeHandles val="exact"/>
        </dgm:presLayoutVars>
      </dgm:prSet>
      <dgm:spPr/>
    </dgm:pt>
    <dgm:pt modelId="{F6166586-881C-4970-856C-B03AD9BA45AC}" type="pres">
      <dgm:prSet presAssocID="{3DDBECC9-41BD-4D5B-9E14-22B5700D36E2}" presName="dummyMaxCanvas" presStyleCnt="0">
        <dgm:presLayoutVars/>
      </dgm:prSet>
      <dgm:spPr/>
    </dgm:pt>
    <dgm:pt modelId="{AD1962AB-26C1-41F5-A924-7C5A9C23C307}" type="pres">
      <dgm:prSet presAssocID="{3DDBECC9-41BD-4D5B-9E14-22B5700D36E2}" presName="FiveNodes_1" presStyleLbl="node1" presStyleIdx="0" presStyleCnt="5">
        <dgm:presLayoutVars>
          <dgm:bulletEnabled val="1"/>
        </dgm:presLayoutVars>
      </dgm:prSet>
      <dgm:spPr/>
    </dgm:pt>
    <dgm:pt modelId="{30388EE2-A6CE-49CB-AB97-A2B7BC32C18A}" type="pres">
      <dgm:prSet presAssocID="{3DDBECC9-41BD-4D5B-9E14-22B5700D36E2}" presName="FiveNodes_2" presStyleLbl="node1" presStyleIdx="1" presStyleCnt="5">
        <dgm:presLayoutVars>
          <dgm:bulletEnabled val="1"/>
        </dgm:presLayoutVars>
      </dgm:prSet>
      <dgm:spPr/>
    </dgm:pt>
    <dgm:pt modelId="{013723C8-1666-48AC-9838-2C20C2AAE0F1}" type="pres">
      <dgm:prSet presAssocID="{3DDBECC9-41BD-4D5B-9E14-22B5700D36E2}" presName="FiveNodes_3" presStyleLbl="node1" presStyleIdx="2" presStyleCnt="5">
        <dgm:presLayoutVars>
          <dgm:bulletEnabled val="1"/>
        </dgm:presLayoutVars>
      </dgm:prSet>
      <dgm:spPr/>
    </dgm:pt>
    <dgm:pt modelId="{E8C344C0-94D5-4E6F-BBBE-6A4317514D3F}" type="pres">
      <dgm:prSet presAssocID="{3DDBECC9-41BD-4D5B-9E14-22B5700D36E2}" presName="FiveNodes_4" presStyleLbl="node1" presStyleIdx="3" presStyleCnt="5">
        <dgm:presLayoutVars>
          <dgm:bulletEnabled val="1"/>
        </dgm:presLayoutVars>
      </dgm:prSet>
      <dgm:spPr/>
    </dgm:pt>
    <dgm:pt modelId="{C3FCBD80-302A-4C99-BD77-2E7D964F3119}" type="pres">
      <dgm:prSet presAssocID="{3DDBECC9-41BD-4D5B-9E14-22B5700D36E2}" presName="FiveNodes_5" presStyleLbl="node1" presStyleIdx="4" presStyleCnt="5">
        <dgm:presLayoutVars>
          <dgm:bulletEnabled val="1"/>
        </dgm:presLayoutVars>
      </dgm:prSet>
      <dgm:spPr/>
    </dgm:pt>
    <dgm:pt modelId="{92B47D0F-DDBF-4CDC-BE9F-D1EFF299028D}" type="pres">
      <dgm:prSet presAssocID="{3DDBECC9-41BD-4D5B-9E14-22B5700D36E2}" presName="FiveConn_1-2" presStyleLbl="fgAccFollowNode1" presStyleIdx="0" presStyleCnt="4">
        <dgm:presLayoutVars>
          <dgm:bulletEnabled val="1"/>
        </dgm:presLayoutVars>
      </dgm:prSet>
      <dgm:spPr/>
    </dgm:pt>
    <dgm:pt modelId="{269FED9D-A827-4DE8-9102-A3F54999A44D}" type="pres">
      <dgm:prSet presAssocID="{3DDBECC9-41BD-4D5B-9E14-22B5700D36E2}" presName="FiveConn_2-3" presStyleLbl="fgAccFollowNode1" presStyleIdx="1" presStyleCnt="4">
        <dgm:presLayoutVars>
          <dgm:bulletEnabled val="1"/>
        </dgm:presLayoutVars>
      </dgm:prSet>
      <dgm:spPr/>
    </dgm:pt>
    <dgm:pt modelId="{91CDDF0F-2C1A-4DB9-A1E0-42292DA5CB6C}" type="pres">
      <dgm:prSet presAssocID="{3DDBECC9-41BD-4D5B-9E14-22B5700D36E2}" presName="FiveConn_3-4" presStyleLbl="fgAccFollowNode1" presStyleIdx="2" presStyleCnt="4">
        <dgm:presLayoutVars>
          <dgm:bulletEnabled val="1"/>
        </dgm:presLayoutVars>
      </dgm:prSet>
      <dgm:spPr/>
    </dgm:pt>
    <dgm:pt modelId="{6A17FC34-8480-4382-BB38-BE51BE0BFEC7}" type="pres">
      <dgm:prSet presAssocID="{3DDBECC9-41BD-4D5B-9E14-22B5700D36E2}" presName="FiveConn_4-5" presStyleLbl="fgAccFollowNode1" presStyleIdx="3" presStyleCnt="4">
        <dgm:presLayoutVars>
          <dgm:bulletEnabled val="1"/>
        </dgm:presLayoutVars>
      </dgm:prSet>
      <dgm:spPr/>
    </dgm:pt>
    <dgm:pt modelId="{21342221-07CC-4D51-AA29-5475A0B14798}" type="pres">
      <dgm:prSet presAssocID="{3DDBECC9-41BD-4D5B-9E14-22B5700D36E2}" presName="FiveNodes_1_text" presStyleLbl="node1" presStyleIdx="4" presStyleCnt="5">
        <dgm:presLayoutVars>
          <dgm:bulletEnabled val="1"/>
        </dgm:presLayoutVars>
      </dgm:prSet>
      <dgm:spPr/>
    </dgm:pt>
    <dgm:pt modelId="{52FBC351-4752-46D7-BE11-CF15CE694BD0}" type="pres">
      <dgm:prSet presAssocID="{3DDBECC9-41BD-4D5B-9E14-22B5700D36E2}" presName="FiveNodes_2_text" presStyleLbl="node1" presStyleIdx="4" presStyleCnt="5">
        <dgm:presLayoutVars>
          <dgm:bulletEnabled val="1"/>
        </dgm:presLayoutVars>
      </dgm:prSet>
      <dgm:spPr/>
    </dgm:pt>
    <dgm:pt modelId="{2A5AFE00-B1CD-4078-9C2C-D15F304C2254}" type="pres">
      <dgm:prSet presAssocID="{3DDBECC9-41BD-4D5B-9E14-22B5700D36E2}" presName="FiveNodes_3_text" presStyleLbl="node1" presStyleIdx="4" presStyleCnt="5">
        <dgm:presLayoutVars>
          <dgm:bulletEnabled val="1"/>
        </dgm:presLayoutVars>
      </dgm:prSet>
      <dgm:spPr/>
    </dgm:pt>
    <dgm:pt modelId="{D7AED09D-20CA-49A6-8522-159D4B11909B}" type="pres">
      <dgm:prSet presAssocID="{3DDBECC9-41BD-4D5B-9E14-22B5700D36E2}" presName="FiveNodes_4_text" presStyleLbl="node1" presStyleIdx="4" presStyleCnt="5">
        <dgm:presLayoutVars>
          <dgm:bulletEnabled val="1"/>
        </dgm:presLayoutVars>
      </dgm:prSet>
      <dgm:spPr/>
    </dgm:pt>
    <dgm:pt modelId="{10136BB7-F79B-4457-BC19-BCB9BD56BC20}" type="pres">
      <dgm:prSet presAssocID="{3DDBECC9-41BD-4D5B-9E14-22B5700D36E2}" presName="FiveNodes_5_text" presStyleLbl="node1" presStyleIdx="4" presStyleCnt="5">
        <dgm:presLayoutVars>
          <dgm:bulletEnabled val="1"/>
        </dgm:presLayoutVars>
      </dgm:prSet>
      <dgm:spPr/>
    </dgm:pt>
  </dgm:ptLst>
  <dgm:cxnLst>
    <dgm:cxn modelId="{0E3A9901-7AF4-4FBB-AA0F-9556DC0BA1E6}" type="presOf" srcId="{3DDBECC9-41BD-4D5B-9E14-22B5700D36E2}" destId="{AE6F0373-FA3D-401B-A91A-B86DA92485F4}" srcOrd="0" destOrd="0" presId="urn:microsoft.com/office/officeart/2005/8/layout/vProcess5"/>
    <dgm:cxn modelId="{12760416-1F46-4351-ABAD-08272784313E}" srcId="{3DDBECC9-41BD-4D5B-9E14-22B5700D36E2}" destId="{8FD36DCB-3D4E-4458-B10D-FAA765C0E548}" srcOrd="1" destOrd="0" parTransId="{438F9111-6ECE-4DAA-B271-B1A621182DA2}" sibTransId="{AE58A237-670B-4654-BABA-5B493A9E7077}"/>
    <dgm:cxn modelId="{835C491D-4A94-4743-B1A0-7E3B31955E59}" type="presOf" srcId="{7D6306CE-E10D-4440-BA16-D59087C64B76}" destId="{E8C344C0-94D5-4E6F-BBBE-6A4317514D3F}" srcOrd="0" destOrd="0" presId="urn:microsoft.com/office/officeart/2005/8/layout/vProcess5"/>
    <dgm:cxn modelId="{C6F0AA35-522F-4225-BF53-375E1474E911}" type="presOf" srcId="{265245B6-638D-4BC5-9D75-9F151E5DA3C1}" destId="{10136BB7-F79B-4457-BC19-BCB9BD56BC20}" srcOrd="1" destOrd="0" presId="urn:microsoft.com/office/officeart/2005/8/layout/vProcess5"/>
    <dgm:cxn modelId="{15826639-3709-4551-B617-F5BBA6D48D9E}" srcId="{3DDBECC9-41BD-4D5B-9E14-22B5700D36E2}" destId="{4F91EAF8-E374-4D73-B19A-407FA8751FE2}" srcOrd="2" destOrd="0" parTransId="{0A9E4439-8890-4DD3-A180-D4C15F8DB9AF}" sibTransId="{7C6BCBC7-769E-4319-8515-34898F016BA7}"/>
    <dgm:cxn modelId="{400E5D4B-E9AA-4586-BED9-4107E2CEDCCF}" type="presOf" srcId="{71641815-827E-47AF-9A01-4F22F7CB8631}" destId="{92B47D0F-DDBF-4CDC-BE9F-D1EFF299028D}" srcOrd="0" destOrd="0" presId="urn:microsoft.com/office/officeart/2005/8/layout/vProcess5"/>
    <dgm:cxn modelId="{A525844B-2E62-49DC-BA55-AD16AD9A4796}" type="presOf" srcId="{8FD36DCB-3D4E-4458-B10D-FAA765C0E548}" destId="{52FBC351-4752-46D7-BE11-CF15CE694BD0}" srcOrd="1" destOrd="0" presId="urn:microsoft.com/office/officeart/2005/8/layout/vProcess5"/>
    <dgm:cxn modelId="{07A0D96C-85B6-42DF-AB65-6D0AE08A79B3}" srcId="{3DDBECC9-41BD-4D5B-9E14-22B5700D36E2}" destId="{D19F3C61-F7CC-4243-9FC4-08DC6AD87557}" srcOrd="6" destOrd="0" parTransId="{A2CBF2BA-9E89-4220-81A3-CCFE53AC91BB}" sibTransId="{63580703-3F87-4C03-8403-158B915D8590}"/>
    <dgm:cxn modelId="{B5C26579-EB2F-40D1-A327-9BE4232AAD13}" type="presOf" srcId="{B7FD9498-6B84-41D5-96D3-3FB81DE0BA25}" destId="{AD1962AB-26C1-41F5-A924-7C5A9C23C307}" srcOrd="0" destOrd="0" presId="urn:microsoft.com/office/officeart/2005/8/layout/vProcess5"/>
    <dgm:cxn modelId="{E8BEC959-880C-4C05-8858-43617205E30B}" type="presOf" srcId="{AE58A237-670B-4654-BABA-5B493A9E7077}" destId="{269FED9D-A827-4DE8-9102-A3F54999A44D}" srcOrd="0" destOrd="0" presId="urn:microsoft.com/office/officeart/2005/8/layout/vProcess5"/>
    <dgm:cxn modelId="{EC1E407A-987F-44AE-BCF0-4023E192E49C}" type="presOf" srcId="{4F91EAF8-E374-4D73-B19A-407FA8751FE2}" destId="{013723C8-1666-48AC-9838-2C20C2AAE0F1}" srcOrd="0" destOrd="0" presId="urn:microsoft.com/office/officeart/2005/8/layout/vProcess5"/>
    <dgm:cxn modelId="{34F9415A-619F-4ABB-B4AC-B1A38CF20E11}" srcId="{3DDBECC9-41BD-4D5B-9E14-22B5700D36E2}" destId="{B7FD9498-6B84-41D5-96D3-3FB81DE0BA25}" srcOrd="0" destOrd="0" parTransId="{BF5E2E70-8EA3-41A8-B621-17B5FC2D5490}" sibTransId="{71641815-827E-47AF-9A01-4F22F7CB8631}"/>
    <dgm:cxn modelId="{B015A282-ED19-43BB-99AA-DA0704C454BC}" type="presOf" srcId="{7D6306CE-E10D-4440-BA16-D59087C64B76}" destId="{D7AED09D-20CA-49A6-8522-159D4B11909B}" srcOrd="1" destOrd="0" presId="urn:microsoft.com/office/officeart/2005/8/layout/vProcess5"/>
    <dgm:cxn modelId="{2CDEDC8D-940F-4F2C-B771-D3200C390864}" type="presOf" srcId="{736870CC-EA84-4C3D-8681-DB3203657317}" destId="{6A17FC34-8480-4382-BB38-BE51BE0BFEC7}" srcOrd="0" destOrd="0" presId="urn:microsoft.com/office/officeart/2005/8/layout/vProcess5"/>
    <dgm:cxn modelId="{C4D87EA0-E17C-41AA-85C8-9F2175B280E6}" type="presOf" srcId="{265245B6-638D-4BC5-9D75-9F151E5DA3C1}" destId="{C3FCBD80-302A-4C99-BD77-2E7D964F3119}" srcOrd="0" destOrd="0" presId="urn:microsoft.com/office/officeart/2005/8/layout/vProcess5"/>
    <dgm:cxn modelId="{1617FBB4-103D-4120-85F1-81E1162FCEB3}" type="presOf" srcId="{B7FD9498-6B84-41D5-96D3-3FB81DE0BA25}" destId="{21342221-07CC-4D51-AA29-5475A0B14798}" srcOrd="1" destOrd="0" presId="urn:microsoft.com/office/officeart/2005/8/layout/vProcess5"/>
    <dgm:cxn modelId="{59B22FC8-4B62-49EE-82A1-AAC853E9A39D}" type="presOf" srcId="{4F91EAF8-E374-4D73-B19A-407FA8751FE2}" destId="{2A5AFE00-B1CD-4078-9C2C-D15F304C2254}" srcOrd="1" destOrd="0" presId="urn:microsoft.com/office/officeart/2005/8/layout/vProcess5"/>
    <dgm:cxn modelId="{B90130D2-F7EB-44C6-9914-F0C985EF8475}" srcId="{3DDBECC9-41BD-4D5B-9E14-22B5700D36E2}" destId="{265245B6-638D-4BC5-9D75-9F151E5DA3C1}" srcOrd="4" destOrd="0" parTransId="{9832ACC8-E68C-47B6-BFA3-62862AF90D7A}" sibTransId="{8E07C4AC-1F2F-4FCB-9CA2-45814893369D}"/>
    <dgm:cxn modelId="{C121EFD6-DD76-41B0-B78D-4C8D629AD207}" type="presOf" srcId="{7C6BCBC7-769E-4319-8515-34898F016BA7}" destId="{91CDDF0F-2C1A-4DB9-A1E0-42292DA5CB6C}" srcOrd="0" destOrd="0" presId="urn:microsoft.com/office/officeart/2005/8/layout/vProcess5"/>
    <dgm:cxn modelId="{351641F6-462F-4039-8DDF-DEC1D11C9353}" srcId="{3DDBECC9-41BD-4D5B-9E14-22B5700D36E2}" destId="{E74A2736-3F2A-4F4D-B7F8-1C4F7EF47FA2}" srcOrd="7" destOrd="0" parTransId="{7653B2CF-8F7E-4F62-8406-FFBDEFB6F1E9}" sibTransId="{A1E1E735-B189-4E80-B506-A8CB4946B387}"/>
    <dgm:cxn modelId="{FFFBE3F8-0F8B-4D3D-8088-A2AE6059460E}" type="presOf" srcId="{8FD36DCB-3D4E-4458-B10D-FAA765C0E548}" destId="{30388EE2-A6CE-49CB-AB97-A2B7BC32C18A}" srcOrd="0" destOrd="0" presId="urn:microsoft.com/office/officeart/2005/8/layout/vProcess5"/>
    <dgm:cxn modelId="{595242F9-5465-4A65-8F5A-485F1E894543}" srcId="{3DDBECC9-41BD-4D5B-9E14-22B5700D36E2}" destId="{E20CE18F-951E-41E3-92C6-85EF780F4DF0}" srcOrd="5" destOrd="0" parTransId="{37C485CF-C96E-49B5-B4C8-614C6BED718D}" sibTransId="{CA7F0124-705F-46C8-AD62-2017D2911A93}"/>
    <dgm:cxn modelId="{824AF0FA-DE9A-4A5C-9241-A2FAB114AFF9}" srcId="{3DDBECC9-41BD-4D5B-9E14-22B5700D36E2}" destId="{7D6306CE-E10D-4440-BA16-D59087C64B76}" srcOrd="3" destOrd="0" parTransId="{6FA7FEAF-AD05-4926-AA86-63CF2CC8BFCB}" sibTransId="{736870CC-EA84-4C3D-8681-DB3203657317}"/>
    <dgm:cxn modelId="{66064636-C9E9-4827-B338-6A9CF2BBB917}" type="presParOf" srcId="{AE6F0373-FA3D-401B-A91A-B86DA92485F4}" destId="{F6166586-881C-4970-856C-B03AD9BA45AC}" srcOrd="0" destOrd="0" presId="urn:microsoft.com/office/officeart/2005/8/layout/vProcess5"/>
    <dgm:cxn modelId="{BC3AC10B-9597-41EE-86B5-57FDBE6CEE46}" type="presParOf" srcId="{AE6F0373-FA3D-401B-A91A-B86DA92485F4}" destId="{AD1962AB-26C1-41F5-A924-7C5A9C23C307}" srcOrd="1" destOrd="0" presId="urn:microsoft.com/office/officeart/2005/8/layout/vProcess5"/>
    <dgm:cxn modelId="{84413408-EF19-4BFE-A845-A86320FC2B2B}" type="presParOf" srcId="{AE6F0373-FA3D-401B-A91A-B86DA92485F4}" destId="{30388EE2-A6CE-49CB-AB97-A2B7BC32C18A}" srcOrd="2" destOrd="0" presId="urn:microsoft.com/office/officeart/2005/8/layout/vProcess5"/>
    <dgm:cxn modelId="{4934C139-81C0-430C-87F0-DBAD34856438}" type="presParOf" srcId="{AE6F0373-FA3D-401B-A91A-B86DA92485F4}" destId="{013723C8-1666-48AC-9838-2C20C2AAE0F1}" srcOrd="3" destOrd="0" presId="urn:microsoft.com/office/officeart/2005/8/layout/vProcess5"/>
    <dgm:cxn modelId="{8C3ACB39-71BC-4390-AD6C-883978898ACD}" type="presParOf" srcId="{AE6F0373-FA3D-401B-A91A-B86DA92485F4}" destId="{E8C344C0-94D5-4E6F-BBBE-6A4317514D3F}" srcOrd="4" destOrd="0" presId="urn:microsoft.com/office/officeart/2005/8/layout/vProcess5"/>
    <dgm:cxn modelId="{9D9EC13D-8C8D-4C8B-B642-7EFC1A22D318}" type="presParOf" srcId="{AE6F0373-FA3D-401B-A91A-B86DA92485F4}" destId="{C3FCBD80-302A-4C99-BD77-2E7D964F3119}" srcOrd="5" destOrd="0" presId="urn:microsoft.com/office/officeart/2005/8/layout/vProcess5"/>
    <dgm:cxn modelId="{4D46C9F4-2B59-4D3C-B8E8-C51271E35EF2}" type="presParOf" srcId="{AE6F0373-FA3D-401B-A91A-B86DA92485F4}" destId="{92B47D0F-DDBF-4CDC-BE9F-D1EFF299028D}" srcOrd="6" destOrd="0" presId="urn:microsoft.com/office/officeart/2005/8/layout/vProcess5"/>
    <dgm:cxn modelId="{06344410-A2A3-4F43-8E64-1BBBC6C5BAC4}" type="presParOf" srcId="{AE6F0373-FA3D-401B-A91A-B86DA92485F4}" destId="{269FED9D-A827-4DE8-9102-A3F54999A44D}" srcOrd="7" destOrd="0" presId="urn:microsoft.com/office/officeart/2005/8/layout/vProcess5"/>
    <dgm:cxn modelId="{DD077848-E544-416A-9B11-47AE38AF0D5F}" type="presParOf" srcId="{AE6F0373-FA3D-401B-A91A-B86DA92485F4}" destId="{91CDDF0F-2C1A-4DB9-A1E0-42292DA5CB6C}" srcOrd="8" destOrd="0" presId="urn:microsoft.com/office/officeart/2005/8/layout/vProcess5"/>
    <dgm:cxn modelId="{323DCD9A-DA2D-4B7C-9524-197246547809}" type="presParOf" srcId="{AE6F0373-FA3D-401B-A91A-B86DA92485F4}" destId="{6A17FC34-8480-4382-BB38-BE51BE0BFEC7}" srcOrd="9" destOrd="0" presId="urn:microsoft.com/office/officeart/2005/8/layout/vProcess5"/>
    <dgm:cxn modelId="{DD247B03-0F58-439E-9BAE-798C1DBAF348}" type="presParOf" srcId="{AE6F0373-FA3D-401B-A91A-B86DA92485F4}" destId="{21342221-07CC-4D51-AA29-5475A0B14798}" srcOrd="10" destOrd="0" presId="urn:microsoft.com/office/officeart/2005/8/layout/vProcess5"/>
    <dgm:cxn modelId="{56FBB61C-2E39-4B4F-8987-24D68BB23AF0}" type="presParOf" srcId="{AE6F0373-FA3D-401B-A91A-B86DA92485F4}" destId="{52FBC351-4752-46D7-BE11-CF15CE694BD0}" srcOrd="11" destOrd="0" presId="urn:microsoft.com/office/officeart/2005/8/layout/vProcess5"/>
    <dgm:cxn modelId="{E1D23763-194D-469C-A942-BE97A337B328}" type="presParOf" srcId="{AE6F0373-FA3D-401B-A91A-B86DA92485F4}" destId="{2A5AFE00-B1CD-4078-9C2C-D15F304C2254}" srcOrd="12" destOrd="0" presId="urn:microsoft.com/office/officeart/2005/8/layout/vProcess5"/>
    <dgm:cxn modelId="{A2498CC9-F741-493D-950C-8B251B18A857}" type="presParOf" srcId="{AE6F0373-FA3D-401B-A91A-B86DA92485F4}" destId="{D7AED09D-20CA-49A6-8522-159D4B11909B}" srcOrd="13" destOrd="0" presId="urn:microsoft.com/office/officeart/2005/8/layout/vProcess5"/>
    <dgm:cxn modelId="{92125173-8417-4CB1-B03E-42D058B347A7}" type="presParOf" srcId="{AE6F0373-FA3D-401B-A91A-B86DA92485F4}" destId="{10136BB7-F79B-4457-BC19-BCB9BD56BC20}"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A38B9F-183C-4DD7-B1DE-A34E492D5C98}" type="doc">
      <dgm:prSet loTypeId="urn:microsoft.com/office/officeart/2005/8/layout/process4" loCatId="process" qsTypeId="urn:microsoft.com/office/officeart/2005/8/quickstyle/3d1" qsCatId="3D" csTypeId="urn:microsoft.com/office/officeart/2005/8/colors/colorful5" csCatId="colorful" phldr="1"/>
      <dgm:spPr/>
      <dgm:t>
        <a:bodyPr/>
        <a:lstStyle/>
        <a:p>
          <a:endParaRPr lang="en-GB"/>
        </a:p>
      </dgm:t>
    </dgm:pt>
    <dgm:pt modelId="{72606DF9-F0B9-4164-987E-3E61191F9F15}">
      <dgm:prSet phldrT="[Text]"/>
      <dgm:spPr/>
      <dgm:t>
        <a:bodyPr/>
        <a:lstStyle/>
        <a:p>
          <a:r>
            <a:rPr lang="en-GB" b="1" i="0" dirty="0">
              <a:solidFill>
                <a:schemeClr val="tx1"/>
              </a:solidFill>
              <a:latin typeface="Leelawadee" panose="020B0502040204020203" pitchFamily="34" charset="-34"/>
              <a:cs typeface="Leelawadee" panose="020B0502040204020203" pitchFamily="34" charset="-34"/>
            </a:rPr>
            <a:t>Falcon9 Launch Wiki page from its URL</a:t>
          </a:r>
          <a:endParaRPr lang="en-GB" dirty="0">
            <a:solidFill>
              <a:schemeClr val="tx1"/>
            </a:solidFill>
            <a:latin typeface="Leelawadee" panose="020B0502040204020203" pitchFamily="34" charset="-34"/>
            <a:cs typeface="Leelawadee" panose="020B0502040204020203" pitchFamily="34" charset="-34"/>
          </a:endParaRPr>
        </a:p>
      </dgm:t>
    </dgm:pt>
    <dgm:pt modelId="{D842FA07-4E8E-4247-A8BE-C6DD10D054E0}" type="parTrans" cxnId="{9C5F01E6-5ED2-475F-87EA-D23042C3351B}">
      <dgm:prSet/>
      <dgm:spPr/>
      <dgm:t>
        <a:bodyPr/>
        <a:lstStyle/>
        <a:p>
          <a:endParaRPr lang="en-GB"/>
        </a:p>
      </dgm:t>
    </dgm:pt>
    <dgm:pt modelId="{7203073E-D917-485C-A41A-488690D4EA56}" type="sibTrans" cxnId="{9C5F01E6-5ED2-475F-87EA-D23042C3351B}">
      <dgm:prSet/>
      <dgm:spPr/>
      <dgm:t>
        <a:bodyPr/>
        <a:lstStyle/>
        <a:p>
          <a:endParaRPr lang="en-GB"/>
        </a:p>
      </dgm:t>
    </dgm:pt>
    <dgm:pt modelId="{D3865CA4-DAC4-48F5-8AAE-70061C21B013}">
      <dgm:prSet phldrT="[Text]"/>
      <dgm:spPr/>
      <dgm:t>
        <a:bodyPr/>
        <a:lstStyle/>
        <a:p>
          <a:r>
            <a:rPr lang="en-GB" b="1" i="0" dirty="0">
              <a:solidFill>
                <a:schemeClr val="tx1"/>
              </a:solidFill>
              <a:latin typeface="Leelawadee" panose="020B0502040204020203" pitchFamily="34" charset="-34"/>
              <a:cs typeface="Leelawadee" panose="020B0502040204020203" pitchFamily="34" charset="-34"/>
            </a:rPr>
            <a:t>Create a Beautiful Soup object from the HTML </a:t>
          </a:r>
          <a:endParaRPr lang="en-GB" b="1" dirty="0">
            <a:solidFill>
              <a:schemeClr val="tx1"/>
            </a:solidFill>
            <a:latin typeface="Leelawadee" panose="020B0502040204020203" pitchFamily="34" charset="-34"/>
            <a:cs typeface="Leelawadee" panose="020B0502040204020203" pitchFamily="34" charset="-34"/>
          </a:endParaRPr>
        </a:p>
      </dgm:t>
    </dgm:pt>
    <dgm:pt modelId="{16C6B0DD-A168-4562-B287-22C327D2DD57}" type="parTrans" cxnId="{58E6C9D9-0764-4C2D-8EE7-328A6E1FDCB8}">
      <dgm:prSet/>
      <dgm:spPr/>
      <dgm:t>
        <a:bodyPr/>
        <a:lstStyle/>
        <a:p>
          <a:endParaRPr lang="en-GB"/>
        </a:p>
      </dgm:t>
    </dgm:pt>
    <dgm:pt modelId="{61EC55CE-66B7-4071-8809-3ED764952053}" type="sibTrans" cxnId="{58E6C9D9-0764-4C2D-8EE7-328A6E1FDCB8}">
      <dgm:prSet/>
      <dgm:spPr/>
      <dgm:t>
        <a:bodyPr/>
        <a:lstStyle/>
        <a:p>
          <a:endParaRPr lang="en-GB"/>
        </a:p>
      </dgm:t>
    </dgm:pt>
    <dgm:pt modelId="{3B6CBBC2-CD0A-4705-A27D-20734499CC5C}">
      <dgm:prSet phldrT="[Text]"/>
      <dgm:spPr/>
      <dgm:t>
        <a:bodyPr/>
        <a:lstStyle/>
        <a:p>
          <a:r>
            <a:rPr lang="en-GB" b="1" i="0" dirty="0">
              <a:solidFill>
                <a:schemeClr val="tx1"/>
              </a:solidFill>
              <a:latin typeface="Leelawadee" panose="020B0502040204020203" pitchFamily="34" charset="-34"/>
              <a:cs typeface="Leelawadee" panose="020B0502040204020203" pitchFamily="34" charset="-34"/>
            </a:rPr>
            <a:t>Extract all column  names from the HTML table </a:t>
          </a:r>
          <a:endParaRPr lang="en-GB" dirty="0">
            <a:solidFill>
              <a:schemeClr val="tx1"/>
            </a:solidFill>
            <a:latin typeface="Leelawadee" panose="020B0502040204020203" pitchFamily="34" charset="-34"/>
            <a:cs typeface="Leelawadee" panose="020B0502040204020203" pitchFamily="34" charset="-34"/>
          </a:endParaRPr>
        </a:p>
      </dgm:t>
    </dgm:pt>
    <dgm:pt modelId="{3BBFCAEA-D060-49A8-9676-0AEDD95FB05D}" type="parTrans" cxnId="{7FCB0B7F-5DDA-4CA3-95B1-0E57F0E762BA}">
      <dgm:prSet/>
      <dgm:spPr/>
      <dgm:t>
        <a:bodyPr/>
        <a:lstStyle/>
        <a:p>
          <a:endParaRPr lang="en-GB"/>
        </a:p>
      </dgm:t>
    </dgm:pt>
    <dgm:pt modelId="{363666A3-E761-47C2-AFC6-8ECA09FF906E}" type="sibTrans" cxnId="{7FCB0B7F-5DDA-4CA3-95B1-0E57F0E762BA}">
      <dgm:prSet/>
      <dgm:spPr/>
      <dgm:t>
        <a:bodyPr/>
        <a:lstStyle/>
        <a:p>
          <a:endParaRPr lang="en-GB"/>
        </a:p>
      </dgm:t>
    </dgm:pt>
    <dgm:pt modelId="{328595D9-AEF4-4EDB-9D51-8C375E6793AD}">
      <dgm:prSet phldrT="[Text]"/>
      <dgm:spPr/>
      <dgm:t>
        <a:bodyPr/>
        <a:lstStyle/>
        <a:p>
          <a:r>
            <a:rPr lang="en-GB" b="1" i="0" dirty="0">
              <a:solidFill>
                <a:schemeClr val="tx1"/>
              </a:solidFill>
              <a:latin typeface="Leelawadee" panose="020B0502040204020203" pitchFamily="34" charset="-34"/>
              <a:cs typeface="Leelawadee" panose="020B0502040204020203" pitchFamily="34" charset="-34"/>
            </a:rPr>
            <a:t>Create an empty dictionary with keys from the column names</a:t>
          </a:r>
          <a:endParaRPr lang="en-GB" b="1" dirty="0">
            <a:solidFill>
              <a:schemeClr val="tx1"/>
            </a:solidFill>
            <a:latin typeface="Leelawadee" panose="020B0502040204020203" pitchFamily="34" charset="-34"/>
            <a:cs typeface="Leelawadee" panose="020B0502040204020203" pitchFamily="34" charset="-34"/>
          </a:endParaRPr>
        </a:p>
      </dgm:t>
    </dgm:pt>
    <dgm:pt modelId="{9A2A89C9-C3F8-4E01-970F-1B1E1C410670}" type="parTrans" cxnId="{6C2AD8BE-67E5-4CA2-8711-9AE3BD68DEC4}">
      <dgm:prSet/>
      <dgm:spPr/>
      <dgm:t>
        <a:bodyPr/>
        <a:lstStyle/>
        <a:p>
          <a:endParaRPr lang="en-GB"/>
        </a:p>
      </dgm:t>
    </dgm:pt>
    <dgm:pt modelId="{F0647DFC-1F56-45DB-8AE5-F92A7E44DAB1}" type="sibTrans" cxnId="{6C2AD8BE-67E5-4CA2-8711-9AE3BD68DEC4}">
      <dgm:prSet/>
      <dgm:spPr/>
      <dgm:t>
        <a:bodyPr/>
        <a:lstStyle/>
        <a:p>
          <a:endParaRPr lang="en-GB"/>
        </a:p>
      </dgm:t>
    </dgm:pt>
    <dgm:pt modelId="{8EC4563E-5FAB-42F9-AB24-F3AD81BE699E}">
      <dgm:prSet phldrT="[Text]"/>
      <dgm:spPr/>
      <dgm:t>
        <a:bodyPr/>
        <a:lstStyle/>
        <a:p>
          <a:r>
            <a:rPr lang="en-GB" b="1" i="0" dirty="0">
              <a:solidFill>
                <a:schemeClr val="tx1"/>
              </a:solidFill>
              <a:latin typeface="Leelawadee" panose="020B0502040204020203" pitchFamily="34" charset="-34"/>
              <a:cs typeface="Leelawadee" panose="020B0502040204020203" pitchFamily="34" charset="-34"/>
            </a:rPr>
            <a:t>Fill up the dictionary with launch records extracted from table rows</a:t>
          </a:r>
          <a:r>
            <a:rPr lang="en-GB" b="0" i="0" dirty="0"/>
            <a:t>.</a:t>
          </a:r>
          <a:endParaRPr lang="en-GB" dirty="0"/>
        </a:p>
      </dgm:t>
    </dgm:pt>
    <dgm:pt modelId="{74B5FDFC-44D4-4262-B93B-CEA96979F2E7}" type="parTrans" cxnId="{455AAA35-9484-4574-B6B4-7AA7FA3FCD5B}">
      <dgm:prSet/>
      <dgm:spPr/>
      <dgm:t>
        <a:bodyPr/>
        <a:lstStyle/>
        <a:p>
          <a:endParaRPr lang="en-GB"/>
        </a:p>
      </dgm:t>
    </dgm:pt>
    <dgm:pt modelId="{78E66F41-CF6F-45E8-BD37-C181BD7E1B2D}" type="sibTrans" cxnId="{455AAA35-9484-4574-B6B4-7AA7FA3FCD5B}">
      <dgm:prSet/>
      <dgm:spPr/>
      <dgm:t>
        <a:bodyPr/>
        <a:lstStyle/>
        <a:p>
          <a:endParaRPr lang="en-GB"/>
        </a:p>
      </dgm:t>
    </dgm:pt>
    <dgm:pt modelId="{0B271831-0FAB-4178-992C-00E80CFB078D}">
      <dgm:prSet phldrT="[Text]"/>
      <dgm:spPr/>
      <dgm:t>
        <a:bodyPr/>
        <a:lstStyle/>
        <a:p>
          <a:r>
            <a:rPr lang="en-GB" b="1" dirty="0">
              <a:solidFill>
                <a:schemeClr val="tx1"/>
              </a:solidFill>
              <a:latin typeface="Leelawadee" panose="020B0502040204020203" pitchFamily="34" charset="-34"/>
              <a:cs typeface="Leelawadee" panose="020B0502040204020203" pitchFamily="34" charset="-34"/>
            </a:rPr>
            <a:t>Convert the dictionary into a CSV dataset</a:t>
          </a:r>
        </a:p>
      </dgm:t>
    </dgm:pt>
    <dgm:pt modelId="{30EAD497-4A9F-45A3-AC94-D86F9F47B05A}" type="parTrans" cxnId="{33DA8764-F7B1-482E-8D06-2392EEB1CCAA}">
      <dgm:prSet/>
      <dgm:spPr/>
      <dgm:t>
        <a:bodyPr/>
        <a:lstStyle/>
        <a:p>
          <a:endParaRPr lang="en-GB"/>
        </a:p>
      </dgm:t>
    </dgm:pt>
    <dgm:pt modelId="{F82593D4-980A-4B4E-9A2D-3E166400F069}" type="sibTrans" cxnId="{33DA8764-F7B1-482E-8D06-2392EEB1CCAA}">
      <dgm:prSet/>
      <dgm:spPr/>
      <dgm:t>
        <a:bodyPr/>
        <a:lstStyle/>
        <a:p>
          <a:endParaRPr lang="en-GB"/>
        </a:p>
      </dgm:t>
    </dgm:pt>
    <dgm:pt modelId="{60259B2B-6F95-4E2A-8AA4-5EF17D517E67}" type="pres">
      <dgm:prSet presAssocID="{F1A38B9F-183C-4DD7-B1DE-A34E492D5C98}" presName="Name0" presStyleCnt="0">
        <dgm:presLayoutVars>
          <dgm:dir/>
          <dgm:animLvl val="lvl"/>
          <dgm:resizeHandles val="exact"/>
        </dgm:presLayoutVars>
      </dgm:prSet>
      <dgm:spPr/>
    </dgm:pt>
    <dgm:pt modelId="{FFB81E33-D047-40CC-A836-FAAD99A77D3B}" type="pres">
      <dgm:prSet presAssocID="{0B271831-0FAB-4178-992C-00E80CFB078D}" presName="boxAndChildren" presStyleCnt="0"/>
      <dgm:spPr/>
    </dgm:pt>
    <dgm:pt modelId="{C54756E0-4165-45A7-AC6D-BD45DFAD69A3}" type="pres">
      <dgm:prSet presAssocID="{0B271831-0FAB-4178-992C-00E80CFB078D}" presName="parentTextBox" presStyleLbl="node1" presStyleIdx="0" presStyleCnt="6"/>
      <dgm:spPr/>
    </dgm:pt>
    <dgm:pt modelId="{1903C32E-6ECA-4D63-A6A8-EB48683EDD5D}" type="pres">
      <dgm:prSet presAssocID="{78E66F41-CF6F-45E8-BD37-C181BD7E1B2D}" presName="sp" presStyleCnt="0"/>
      <dgm:spPr/>
    </dgm:pt>
    <dgm:pt modelId="{84504A1B-86FB-47BB-A4A4-C203C651DB54}" type="pres">
      <dgm:prSet presAssocID="{8EC4563E-5FAB-42F9-AB24-F3AD81BE699E}" presName="arrowAndChildren" presStyleCnt="0"/>
      <dgm:spPr/>
    </dgm:pt>
    <dgm:pt modelId="{F028C297-0F95-4302-99DE-9EAE97C14AEF}" type="pres">
      <dgm:prSet presAssocID="{8EC4563E-5FAB-42F9-AB24-F3AD81BE699E}" presName="parentTextArrow" presStyleLbl="node1" presStyleIdx="1" presStyleCnt="6"/>
      <dgm:spPr/>
    </dgm:pt>
    <dgm:pt modelId="{C50C05A6-E113-4136-BC3F-0FFC15341E7D}" type="pres">
      <dgm:prSet presAssocID="{F0647DFC-1F56-45DB-8AE5-F92A7E44DAB1}" presName="sp" presStyleCnt="0"/>
      <dgm:spPr/>
    </dgm:pt>
    <dgm:pt modelId="{EEEF406F-5B57-4117-BC1C-EF09B1F0EB5D}" type="pres">
      <dgm:prSet presAssocID="{328595D9-AEF4-4EDB-9D51-8C375E6793AD}" presName="arrowAndChildren" presStyleCnt="0"/>
      <dgm:spPr/>
    </dgm:pt>
    <dgm:pt modelId="{7BA988F0-0530-4539-85C9-DCDDE3DF7155}" type="pres">
      <dgm:prSet presAssocID="{328595D9-AEF4-4EDB-9D51-8C375E6793AD}" presName="parentTextArrow" presStyleLbl="node1" presStyleIdx="2" presStyleCnt="6"/>
      <dgm:spPr/>
    </dgm:pt>
    <dgm:pt modelId="{4A4D8FA2-5A9F-44A6-B21A-FC7805EEDFE6}" type="pres">
      <dgm:prSet presAssocID="{363666A3-E761-47C2-AFC6-8ECA09FF906E}" presName="sp" presStyleCnt="0"/>
      <dgm:spPr/>
    </dgm:pt>
    <dgm:pt modelId="{672764B9-DF23-4100-BCCB-F718047FA43D}" type="pres">
      <dgm:prSet presAssocID="{3B6CBBC2-CD0A-4705-A27D-20734499CC5C}" presName="arrowAndChildren" presStyleCnt="0"/>
      <dgm:spPr/>
    </dgm:pt>
    <dgm:pt modelId="{C3966E75-DA01-4AA2-A512-AC453C05D398}" type="pres">
      <dgm:prSet presAssocID="{3B6CBBC2-CD0A-4705-A27D-20734499CC5C}" presName="parentTextArrow" presStyleLbl="node1" presStyleIdx="3" presStyleCnt="6"/>
      <dgm:spPr/>
    </dgm:pt>
    <dgm:pt modelId="{1C995EAF-3D12-49E5-9DB9-52568C66EABB}" type="pres">
      <dgm:prSet presAssocID="{61EC55CE-66B7-4071-8809-3ED764952053}" presName="sp" presStyleCnt="0"/>
      <dgm:spPr/>
    </dgm:pt>
    <dgm:pt modelId="{62B166AA-DC9F-4895-A584-4C751E18D2A6}" type="pres">
      <dgm:prSet presAssocID="{D3865CA4-DAC4-48F5-8AAE-70061C21B013}" presName="arrowAndChildren" presStyleCnt="0"/>
      <dgm:spPr/>
    </dgm:pt>
    <dgm:pt modelId="{F233BF61-A99D-4E55-B375-34889AB15008}" type="pres">
      <dgm:prSet presAssocID="{D3865CA4-DAC4-48F5-8AAE-70061C21B013}" presName="parentTextArrow" presStyleLbl="node1" presStyleIdx="4" presStyleCnt="6"/>
      <dgm:spPr/>
    </dgm:pt>
    <dgm:pt modelId="{902D4810-EFC9-42A3-86A0-69DCE285D5A3}" type="pres">
      <dgm:prSet presAssocID="{7203073E-D917-485C-A41A-488690D4EA56}" presName="sp" presStyleCnt="0"/>
      <dgm:spPr/>
    </dgm:pt>
    <dgm:pt modelId="{45670148-3A9E-48A7-BBDF-A72A0DFB0683}" type="pres">
      <dgm:prSet presAssocID="{72606DF9-F0B9-4164-987E-3E61191F9F15}" presName="arrowAndChildren" presStyleCnt="0"/>
      <dgm:spPr/>
    </dgm:pt>
    <dgm:pt modelId="{81D75275-AF1F-4B27-BE59-104388E4E6EE}" type="pres">
      <dgm:prSet presAssocID="{72606DF9-F0B9-4164-987E-3E61191F9F15}" presName="parentTextArrow" presStyleLbl="node1" presStyleIdx="5" presStyleCnt="6"/>
      <dgm:spPr/>
    </dgm:pt>
  </dgm:ptLst>
  <dgm:cxnLst>
    <dgm:cxn modelId="{455AAA35-9484-4574-B6B4-7AA7FA3FCD5B}" srcId="{F1A38B9F-183C-4DD7-B1DE-A34E492D5C98}" destId="{8EC4563E-5FAB-42F9-AB24-F3AD81BE699E}" srcOrd="4" destOrd="0" parTransId="{74B5FDFC-44D4-4262-B93B-CEA96979F2E7}" sibTransId="{78E66F41-CF6F-45E8-BD37-C181BD7E1B2D}"/>
    <dgm:cxn modelId="{AA510B3E-D43F-42C4-B374-C7D37AB296ED}" type="presOf" srcId="{3B6CBBC2-CD0A-4705-A27D-20734499CC5C}" destId="{C3966E75-DA01-4AA2-A512-AC453C05D398}" srcOrd="0" destOrd="0" presId="urn:microsoft.com/office/officeart/2005/8/layout/process4"/>
    <dgm:cxn modelId="{33DA8764-F7B1-482E-8D06-2392EEB1CCAA}" srcId="{F1A38B9F-183C-4DD7-B1DE-A34E492D5C98}" destId="{0B271831-0FAB-4178-992C-00E80CFB078D}" srcOrd="5" destOrd="0" parTransId="{30EAD497-4A9F-45A3-AC94-D86F9F47B05A}" sibTransId="{F82593D4-980A-4B4E-9A2D-3E166400F069}"/>
    <dgm:cxn modelId="{58C60A51-046C-4855-9A7C-EAC87CD9E434}" type="presOf" srcId="{8EC4563E-5FAB-42F9-AB24-F3AD81BE699E}" destId="{F028C297-0F95-4302-99DE-9EAE97C14AEF}" srcOrd="0" destOrd="0" presId="urn:microsoft.com/office/officeart/2005/8/layout/process4"/>
    <dgm:cxn modelId="{7FCB0B7F-5DDA-4CA3-95B1-0E57F0E762BA}" srcId="{F1A38B9F-183C-4DD7-B1DE-A34E492D5C98}" destId="{3B6CBBC2-CD0A-4705-A27D-20734499CC5C}" srcOrd="2" destOrd="0" parTransId="{3BBFCAEA-D060-49A8-9676-0AEDD95FB05D}" sibTransId="{363666A3-E761-47C2-AFC6-8ECA09FF906E}"/>
    <dgm:cxn modelId="{713AE887-9148-49A7-A052-A00786E42FFB}" type="presOf" srcId="{72606DF9-F0B9-4164-987E-3E61191F9F15}" destId="{81D75275-AF1F-4B27-BE59-104388E4E6EE}" srcOrd="0" destOrd="0" presId="urn:microsoft.com/office/officeart/2005/8/layout/process4"/>
    <dgm:cxn modelId="{E216F9A2-F615-4D03-9491-CE0412C00A2D}" type="presOf" srcId="{0B271831-0FAB-4178-992C-00E80CFB078D}" destId="{C54756E0-4165-45A7-AC6D-BD45DFAD69A3}" srcOrd="0" destOrd="0" presId="urn:microsoft.com/office/officeart/2005/8/layout/process4"/>
    <dgm:cxn modelId="{927E59AE-1758-4169-AF6A-21A32BFEF301}" type="presOf" srcId="{328595D9-AEF4-4EDB-9D51-8C375E6793AD}" destId="{7BA988F0-0530-4539-85C9-DCDDE3DF7155}" srcOrd="0" destOrd="0" presId="urn:microsoft.com/office/officeart/2005/8/layout/process4"/>
    <dgm:cxn modelId="{506E7BB5-E17C-41EF-B549-37F4E98F04E0}" type="presOf" srcId="{F1A38B9F-183C-4DD7-B1DE-A34E492D5C98}" destId="{60259B2B-6F95-4E2A-8AA4-5EF17D517E67}" srcOrd="0" destOrd="0" presId="urn:microsoft.com/office/officeart/2005/8/layout/process4"/>
    <dgm:cxn modelId="{6C2AD8BE-67E5-4CA2-8711-9AE3BD68DEC4}" srcId="{F1A38B9F-183C-4DD7-B1DE-A34E492D5C98}" destId="{328595D9-AEF4-4EDB-9D51-8C375E6793AD}" srcOrd="3" destOrd="0" parTransId="{9A2A89C9-C3F8-4E01-970F-1B1E1C410670}" sibTransId="{F0647DFC-1F56-45DB-8AE5-F92A7E44DAB1}"/>
    <dgm:cxn modelId="{58E6C9D9-0764-4C2D-8EE7-328A6E1FDCB8}" srcId="{F1A38B9F-183C-4DD7-B1DE-A34E492D5C98}" destId="{D3865CA4-DAC4-48F5-8AAE-70061C21B013}" srcOrd="1" destOrd="0" parTransId="{16C6B0DD-A168-4562-B287-22C327D2DD57}" sibTransId="{61EC55CE-66B7-4071-8809-3ED764952053}"/>
    <dgm:cxn modelId="{0A4BACE0-8AAD-474B-B70C-87FB54B3261E}" type="presOf" srcId="{D3865CA4-DAC4-48F5-8AAE-70061C21B013}" destId="{F233BF61-A99D-4E55-B375-34889AB15008}" srcOrd="0" destOrd="0" presId="urn:microsoft.com/office/officeart/2005/8/layout/process4"/>
    <dgm:cxn modelId="{9C5F01E6-5ED2-475F-87EA-D23042C3351B}" srcId="{F1A38B9F-183C-4DD7-B1DE-A34E492D5C98}" destId="{72606DF9-F0B9-4164-987E-3E61191F9F15}" srcOrd="0" destOrd="0" parTransId="{D842FA07-4E8E-4247-A8BE-C6DD10D054E0}" sibTransId="{7203073E-D917-485C-A41A-488690D4EA56}"/>
    <dgm:cxn modelId="{D642968C-4788-4591-8E72-6455D133B67C}" type="presParOf" srcId="{60259B2B-6F95-4E2A-8AA4-5EF17D517E67}" destId="{FFB81E33-D047-40CC-A836-FAAD99A77D3B}" srcOrd="0" destOrd="0" presId="urn:microsoft.com/office/officeart/2005/8/layout/process4"/>
    <dgm:cxn modelId="{0ED4F101-8C0E-45FC-B3B6-5A04D796AC8E}" type="presParOf" srcId="{FFB81E33-D047-40CC-A836-FAAD99A77D3B}" destId="{C54756E0-4165-45A7-AC6D-BD45DFAD69A3}" srcOrd="0" destOrd="0" presId="urn:microsoft.com/office/officeart/2005/8/layout/process4"/>
    <dgm:cxn modelId="{8C2ECABB-5A12-4706-994C-583194A38753}" type="presParOf" srcId="{60259B2B-6F95-4E2A-8AA4-5EF17D517E67}" destId="{1903C32E-6ECA-4D63-A6A8-EB48683EDD5D}" srcOrd="1" destOrd="0" presId="urn:microsoft.com/office/officeart/2005/8/layout/process4"/>
    <dgm:cxn modelId="{DD733011-D322-4ACB-8770-C2E501318465}" type="presParOf" srcId="{60259B2B-6F95-4E2A-8AA4-5EF17D517E67}" destId="{84504A1B-86FB-47BB-A4A4-C203C651DB54}" srcOrd="2" destOrd="0" presId="urn:microsoft.com/office/officeart/2005/8/layout/process4"/>
    <dgm:cxn modelId="{7ADC4010-6AF4-4F31-BED8-323D575C0D23}" type="presParOf" srcId="{84504A1B-86FB-47BB-A4A4-C203C651DB54}" destId="{F028C297-0F95-4302-99DE-9EAE97C14AEF}" srcOrd="0" destOrd="0" presId="urn:microsoft.com/office/officeart/2005/8/layout/process4"/>
    <dgm:cxn modelId="{DB40AB57-687E-4E23-B2E5-CFF111859823}" type="presParOf" srcId="{60259B2B-6F95-4E2A-8AA4-5EF17D517E67}" destId="{C50C05A6-E113-4136-BC3F-0FFC15341E7D}" srcOrd="3" destOrd="0" presId="urn:microsoft.com/office/officeart/2005/8/layout/process4"/>
    <dgm:cxn modelId="{45182CB3-473B-47BC-94BF-D50F76B0B9E7}" type="presParOf" srcId="{60259B2B-6F95-4E2A-8AA4-5EF17D517E67}" destId="{EEEF406F-5B57-4117-BC1C-EF09B1F0EB5D}" srcOrd="4" destOrd="0" presId="urn:microsoft.com/office/officeart/2005/8/layout/process4"/>
    <dgm:cxn modelId="{4C47D5E6-60DB-44B0-AF2B-B254E71FFBB3}" type="presParOf" srcId="{EEEF406F-5B57-4117-BC1C-EF09B1F0EB5D}" destId="{7BA988F0-0530-4539-85C9-DCDDE3DF7155}" srcOrd="0" destOrd="0" presId="urn:microsoft.com/office/officeart/2005/8/layout/process4"/>
    <dgm:cxn modelId="{02CEAECF-1075-4259-9456-769C7B3CF358}" type="presParOf" srcId="{60259B2B-6F95-4E2A-8AA4-5EF17D517E67}" destId="{4A4D8FA2-5A9F-44A6-B21A-FC7805EEDFE6}" srcOrd="5" destOrd="0" presId="urn:microsoft.com/office/officeart/2005/8/layout/process4"/>
    <dgm:cxn modelId="{D5761D5E-7284-49B4-AD86-A61701E42509}" type="presParOf" srcId="{60259B2B-6F95-4E2A-8AA4-5EF17D517E67}" destId="{672764B9-DF23-4100-BCCB-F718047FA43D}" srcOrd="6" destOrd="0" presId="urn:microsoft.com/office/officeart/2005/8/layout/process4"/>
    <dgm:cxn modelId="{A69784DE-5CEC-40E4-B249-9DE7F21F3837}" type="presParOf" srcId="{672764B9-DF23-4100-BCCB-F718047FA43D}" destId="{C3966E75-DA01-4AA2-A512-AC453C05D398}" srcOrd="0" destOrd="0" presId="urn:microsoft.com/office/officeart/2005/8/layout/process4"/>
    <dgm:cxn modelId="{A5CDD3C5-F72E-4911-A0DF-75B403BDCBCB}" type="presParOf" srcId="{60259B2B-6F95-4E2A-8AA4-5EF17D517E67}" destId="{1C995EAF-3D12-49E5-9DB9-52568C66EABB}" srcOrd="7" destOrd="0" presId="urn:microsoft.com/office/officeart/2005/8/layout/process4"/>
    <dgm:cxn modelId="{E1DB935F-9D9A-4E60-918B-9228BC6F103F}" type="presParOf" srcId="{60259B2B-6F95-4E2A-8AA4-5EF17D517E67}" destId="{62B166AA-DC9F-4895-A584-4C751E18D2A6}" srcOrd="8" destOrd="0" presId="urn:microsoft.com/office/officeart/2005/8/layout/process4"/>
    <dgm:cxn modelId="{65B9A149-913B-4FFC-A3EA-8193D890FD2A}" type="presParOf" srcId="{62B166AA-DC9F-4895-A584-4C751E18D2A6}" destId="{F233BF61-A99D-4E55-B375-34889AB15008}" srcOrd="0" destOrd="0" presId="urn:microsoft.com/office/officeart/2005/8/layout/process4"/>
    <dgm:cxn modelId="{52BEF1F9-B839-461D-9E1A-2126ADC4213C}" type="presParOf" srcId="{60259B2B-6F95-4E2A-8AA4-5EF17D517E67}" destId="{902D4810-EFC9-42A3-86A0-69DCE285D5A3}" srcOrd="9" destOrd="0" presId="urn:microsoft.com/office/officeart/2005/8/layout/process4"/>
    <dgm:cxn modelId="{164A792F-2CE7-4E91-989B-A91235121EA3}" type="presParOf" srcId="{60259B2B-6F95-4E2A-8AA4-5EF17D517E67}" destId="{45670148-3A9E-48A7-BBDF-A72A0DFB0683}" srcOrd="10" destOrd="0" presId="urn:microsoft.com/office/officeart/2005/8/layout/process4"/>
    <dgm:cxn modelId="{BAE4AF9A-C135-4CFD-8867-20DB78980F02}" type="presParOf" srcId="{45670148-3A9E-48A7-BBDF-A72A0DFB0683}" destId="{81D75275-AF1F-4B27-BE59-104388E4E6EE}"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05BD1A-DC98-4075-A699-D2AAB710FBA5}" type="doc">
      <dgm:prSet loTypeId="urn:microsoft.com/office/officeart/2005/8/layout/process5" loCatId="process" qsTypeId="urn:microsoft.com/office/officeart/2005/8/quickstyle/3d1" qsCatId="3D" csTypeId="urn:microsoft.com/office/officeart/2005/8/colors/colorful5" csCatId="colorful" phldr="1"/>
      <dgm:spPr/>
      <dgm:t>
        <a:bodyPr/>
        <a:lstStyle/>
        <a:p>
          <a:endParaRPr lang="en-GB"/>
        </a:p>
      </dgm:t>
    </dgm:pt>
    <dgm:pt modelId="{0EA6B619-A7C0-4036-831E-2A9B1DEAF91E}">
      <dgm:prSet phldrT="[Text]" custT="1"/>
      <dgm:spPr/>
      <dgm:t>
        <a:bodyPr/>
        <a:lstStyle/>
        <a:p>
          <a:r>
            <a:rPr lang="en-US" sz="1400" b="1" i="0" dirty="0">
              <a:solidFill>
                <a:schemeClr val="tx1"/>
              </a:solidFill>
              <a:latin typeface="Leelawadee" panose="020B0502040204020203" pitchFamily="34" charset="-34"/>
              <a:cs typeface="Leelawadee" panose="020B0502040204020203" pitchFamily="34" charset="-34"/>
            </a:rPr>
            <a:t>Calculate the number of launches on each site</a:t>
          </a:r>
          <a:endParaRPr lang="en-GB" sz="1400" b="1" dirty="0">
            <a:solidFill>
              <a:schemeClr val="tx1"/>
            </a:solidFill>
            <a:latin typeface="Leelawadee" panose="020B0502040204020203" pitchFamily="34" charset="-34"/>
            <a:cs typeface="Leelawadee" panose="020B0502040204020203" pitchFamily="34" charset="-34"/>
          </a:endParaRPr>
        </a:p>
      </dgm:t>
    </dgm:pt>
    <dgm:pt modelId="{A5914080-07F1-4416-87D6-2B69F871181C}" type="parTrans" cxnId="{461002E7-5A4B-434B-9C55-B137996EAF5B}">
      <dgm:prSet/>
      <dgm:spPr/>
      <dgm:t>
        <a:bodyPr/>
        <a:lstStyle/>
        <a:p>
          <a:endParaRPr lang="en-GB"/>
        </a:p>
      </dgm:t>
    </dgm:pt>
    <dgm:pt modelId="{3717FA0F-6C43-49D8-B110-7656B469DB79}" type="sibTrans" cxnId="{461002E7-5A4B-434B-9C55-B137996EAF5B}">
      <dgm:prSet/>
      <dgm:spPr/>
      <dgm:t>
        <a:bodyPr/>
        <a:lstStyle/>
        <a:p>
          <a:endParaRPr lang="en-GB"/>
        </a:p>
      </dgm:t>
    </dgm:pt>
    <dgm:pt modelId="{8989920F-7A70-435E-B1FC-E1465FE2BF81}">
      <dgm:prSet phldrT="[Text]" custT="1"/>
      <dgm:spPr/>
      <dgm:t>
        <a:bodyPr/>
        <a:lstStyle/>
        <a:p>
          <a:r>
            <a:rPr lang="en-GB" sz="1400" b="1" i="0" dirty="0">
              <a:solidFill>
                <a:schemeClr val="tx1"/>
              </a:solidFill>
              <a:latin typeface="Leelawadee" panose="020B0502040204020203" pitchFamily="34" charset="-34"/>
              <a:cs typeface="Leelawadee" panose="020B0502040204020203" pitchFamily="34" charset="-34"/>
            </a:rPr>
            <a:t>Calculate the number and occurrences of each orbit</a:t>
          </a:r>
          <a:endParaRPr lang="en-GB" sz="1400" dirty="0">
            <a:solidFill>
              <a:schemeClr val="tx1"/>
            </a:solidFill>
            <a:latin typeface="Leelawadee" panose="020B0502040204020203" pitchFamily="34" charset="-34"/>
            <a:cs typeface="Leelawadee" panose="020B0502040204020203" pitchFamily="34" charset="-34"/>
          </a:endParaRPr>
        </a:p>
      </dgm:t>
    </dgm:pt>
    <dgm:pt modelId="{8DB6CEFC-5060-4BA1-A158-136FA9DBBE1C}" type="parTrans" cxnId="{DA30B598-78AD-4B21-953B-CB7AED282A8C}">
      <dgm:prSet/>
      <dgm:spPr/>
      <dgm:t>
        <a:bodyPr/>
        <a:lstStyle/>
        <a:p>
          <a:endParaRPr lang="en-GB"/>
        </a:p>
      </dgm:t>
    </dgm:pt>
    <dgm:pt modelId="{58AD0CEE-E31B-4BE6-9913-2D0F2FD55D15}" type="sibTrans" cxnId="{DA30B598-78AD-4B21-953B-CB7AED282A8C}">
      <dgm:prSet/>
      <dgm:spPr/>
      <dgm:t>
        <a:bodyPr/>
        <a:lstStyle/>
        <a:p>
          <a:endParaRPr lang="en-GB"/>
        </a:p>
      </dgm:t>
    </dgm:pt>
    <dgm:pt modelId="{15BFF254-C080-4C20-9B96-8BEC4B93134F}">
      <dgm:prSet phldrT="[Text]"/>
      <dgm:spPr/>
      <dgm:t>
        <a:bodyPr/>
        <a:lstStyle/>
        <a:p>
          <a:r>
            <a:rPr lang="en-US" b="1" i="0" dirty="0">
              <a:solidFill>
                <a:schemeClr val="tx1"/>
              </a:solidFill>
              <a:latin typeface="Leelawadee" panose="020B0502040204020203" pitchFamily="34" charset="-34"/>
              <a:cs typeface="Leelawadee" panose="020B0502040204020203" pitchFamily="34" charset="-34"/>
            </a:rPr>
            <a:t>Calculate the number and </a:t>
          </a:r>
          <a:r>
            <a:rPr lang="en-US" b="1" i="0" dirty="0" err="1">
              <a:solidFill>
                <a:schemeClr val="tx1"/>
              </a:solidFill>
              <a:latin typeface="Leelawadee" panose="020B0502040204020203" pitchFamily="34" charset="-34"/>
              <a:cs typeface="Leelawadee" panose="020B0502040204020203" pitchFamily="34" charset="-34"/>
            </a:rPr>
            <a:t>occurence</a:t>
          </a:r>
          <a:r>
            <a:rPr lang="en-US" b="1" i="0" dirty="0">
              <a:solidFill>
                <a:schemeClr val="tx1"/>
              </a:solidFill>
              <a:latin typeface="Leelawadee" panose="020B0502040204020203" pitchFamily="34" charset="-34"/>
              <a:cs typeface="Leelawadee" panose="020B0502040204020203" pitchFamily="34" charset="-34"/>
            </a:rPr>
            <a:t> of mission outcome per orbit type</a:t>
          </a:r>
          <a:endParaRPr lang="en-GB" dirty="0">
            <a:solidFill>
              <a:schemeClr val="tx1"/>
            </a:solidFill>
            <a:latin typeface="Leelawadee" panose="020B0502040204020203" pitchFamily="34" charset="-34"/>
            <a:cs typeface="Leelawadee" panose="020B0502040204020203" pitchFamily="34" charset="-34"/>
          </a:endParaRPr>
        </a:p>
      </dgm:t>
    </dgm:pt>
    <dgm:pt modelId="{556B77A3-A2CB-4379-B631-0CCCAB5832D9}" type="parTrans" cxnId="{DFE644F2-1F1D-4B60-B78A-1C14EE229100}">
      <dgm:prSet/>
      <dgm:spPr/>
      <dgm:t>
        <a:bodyPr/>
        <a:lstStyle/>
        <a:p>
          <a:endParaRPr lang="en-GB"/>
        </a:p>
      </dgm:t>
    </dgm:pt>
    <dgm:pt modelId="{1CB12CD6-AEC3-4FAF-9697-F0DDBAEAB678}" type="sibTrans" cxnId="{DFE644F2-1F1D-4B60-B78A-1C14EE229100}">
      <dgm:prSet/>
      <dgm:spPr/>
      <dgm:t>
        <a:bodyPr/>
        <a:lstStyle/>
        <a:p>
          <a:endParaRPr lang="en-GB"/>
        </a:p>
      </dgm:t>
    </dgm:pt>
    <dgm:pt modelId="{7025DB53-81EA-4C27-A397-2EA468E4E57E}">
      <dgm:prSet phldrT="[Text]" custT="1"/>
      <dgm:spPr/>
      <dgm:t>
        <a:bodyPr/>
        <a:lstStyle/>
        <a:p>
          <a:r>
            <a:rPr lang="en-US" sz="1200" b="1" i="0" dirty="0">
              <a:solidFill>
                <a:schemeClr val="tx1"/>
              </a:solidFill>
              <a:latin typeface="Leelawadee" panose="020B0502040204020203" pitchFamily="34" charset="-34"/>
              <a:cs typeface="Leelawadee" panose="020B0502040204020203" pitchFamily="34" charset="-34"/>
            </a:rPr>
            <a:t>Create a landing outcome label from Outcome column</a:t>
          </a:r>
          <a:endParaRPr lang="en-GB" sz="1200" b="1" dirty="0">
            <a:solidFill>
              <a:schemeClr val="tx1"/>
            </a:solidFill>
            <a:latin typeface="Leelawadee" panose="020B0502040204020203" pitchFamily="34" charset="-34"/>
            <a:cs typeface="Leelawadee" panose="020B0502040204020203" pitchFamily="34" charset="-34"/>
          </a:endParaRPr>
        </a:p>
      </dgm:t>
    </dgm:pt>
    <dgm:pt modelId="{D385794B-38D2-4C34-ADA6-D37077238CE5}" type="parTrans" cxnId="{5E66138D-ACF9-440F-AC9F-FDC4DBD726DB}">
      <dgm:prSet/>
      <dgm:spPr/>
      <dgm:t>
        <a:bodyPr/>
        <a:lstStyle/>
        <a:p>
          <a:endParaRPr lang="en-GB"/>
        </a:p>
      </dgm:t>
    </dgm:pt>
    <dgm:pt modelId="{70D489C5-F19E-4442-AB42-811879E76CC8}" type="sibTrans" cxnId="{5E66138D-ACF9-440F-AC9F-FDC4DBD726DB}">
      <dgm:prSet/>
      <dgm:spPr/>
      <dgm:t>
        <a:bodyPr/>
        <a:lstStyle/>
        <a:p>
          <a:endParaRPr lang="en-GB"/>
        </a:p>
      </dgm:t>
    </dgm:pt>
    <dgm:pt modelId="{DF254B2D-7812-4274-B1E2-6743AB54ED4E}" type="pres">
      <dgm:prSet presAssocID="{B405BD1A-DC98-4075-A699-D2AAB710FBA5}" presName="diagram" presStyleCnt="0">
        <dgm:presLayoutVars>
          <dgm:dir/>
          <dgm:resizeHandles val="exact"/>
        </dgm:presLayoutVars>
      </dgm:prSet>
      <dgm:spPr/>
    </dgm:pt>
    <dgm:pt modelId="{29036E8B-F0B9-4217-AA9D-C9D9794B8B69}" type="pres">
      <dgm:prSet presAssocID="{0EA6B619-A7C0-4036-831E-2A9B1DEAF91E}" presName="node" presStyleLbl="node1" presStyleIdx="0" presStyleCnt="4">
        <dgm:presLayoutVars>
          <dgm:bulletEnabled val="1"/>
        </dgm:presLayoutVars>
      </dgm:prSet>
      <dgm:spPr/>
    </dgm:pt>
    <dgm:pt modelId="{2CAAC2F4-DE5E-4B90-8119-0DBBE434A315}" type="pres">
      <dgm:prSet presAssocID="{3717FA0F-6C43-49D8-B110-7656B469DB79}" presName="sibTrans" presStyleLbl="sibTrans2D1" presStyleIdx="0" presStyleCnt="3"/>
      <dgm:spPr/>
    </dgm:pt>
    <dgm:pt modelId="{AC99D2CB-9607-4EE8-8B90-78E118E87101}" type="pres">
      <dgm:prSet presAssocID="{3717FA0F-6C43-49D8-B110-7656B469DB79}" presName="connectorText" presStyleLbl="sibTrans2D1" presStyleIdx="0" presStyleCnt="3"/>
      <dgm:spPr/>
    </dgm:pt>
    <dgm:pt modelId="{9F5187DA-7AE1-4551-9666-0349C3C5C616}" type="pres">
      <dgm:prSet presAssocID="{8989920F-7A70-435E-B1FC-E1465FE2BF81}" presName="node" presStyleLbl="node1" presStyleIdx="1" presStyleCnt="4">
        <dgm:presLayoutVars>
          <dgm:bulletEnabled val="1"/>
        </dgm:presLayoutVars>
      </dgm:prSet>
      <dgm:spPr/>
    </dgm:pt>
    <dgm:pt modelId="{7C9E724A-1219-47AD-AB7A-281E2EDB8C2F}" type="pres">
      <dgm:prSet presAssocID="{58AD0CEE-E31B-4BE6-9913-2D0F2FD55D15}" presName="sibTrans" presStyleLbl="sibTrans2D1" presStyleIdx="1" presStyleCnt="3"/>
      <dgm:spPr/>
    </dgm:pt>
    <dgm:pt modelId="{E0C7A6EB-E255-41EC-98BD-E84DC8FA2839}" type="pres">
      <dgm:prSet presAssocID="{58AD0CEE-E31B-4BE6-9913-2D0F2FD55D15}" presName="connectorText" presStyleLbl="sibTrans2D1" presStyleIdx="1" presStyleCnt="3"/>
      <dgm:spPr/>
    </dgm:pt>
    <dgm:pt modelId="{0F094CC6-B878-4844-88E5-6A5A2BD44D88}" type="pres">
      <dgm:prSet presAssocID="{15BFF254-C080-4C20-9B96-8BEC4B93134F}" presName="node" presStyleLbl="node1" presStyleIdx="2" presStyleCnt="4">
        <dgm:presLayoutVars>
          <dgm:bulletEnabled val="1"/>
        </dgm:presLayoutVars>
      </dgm:prSet>
      <dgm:spPr/>
    </dgm:pt>
    <dgm:pt modelId="{DBD34624-E89E-471A-ACEE-18DF08A4AE83}" type="pres">
      <dgm:prSet presAssocID="{1CB12CD6-AEC3-4FAF-9697-F0DDBAEAB678}" presName="sibTrans" presStyleLbl="sibTrans2D1" presStyleIdx="2" presStyleCnt="3"/>
      <dgm:spPr/>
    </dgm:pt>
    <dgm:pt modelId="{CFC6F037-7C0B-4B4D-8AB3-9C647AB27AE8}" type="pres">
      <dgm:prSet presAssocID="{1CB12CD6-AEC3-4FAF-9697-F0DDBAEAB678}" presName="connectorText" presStyleLbl="sibTrans2D1" presStyleIdx="2" presStyleCnt="3"/>
      <dgm:spPr/>
    </dgm:pt>
    <dgm:pt modelId="{21868DAF-EF20-4D98-AEDB-B01830219536}" type="pres">
      <dgm:prSet presAssocID="{7025DB53-81EA-4C27-A397-2EA468E4E57E}" presName="node" presStyleLbl="node1" presStyleIdx="3" presStyleCnt="4">
        <dgm:presLayoutVars>
          <dgm:bulletEnabled val="1"/>
        </dgm:presLayoutVars>
      </dgm:prSet>
      <dgm:spPr/>
    </dgm:pt>
  </dgm:ptLst>
  <dgm:cxnLst>
    <dgm:cxn modelId="{1221D307-0278-4F94-986E-A8C6D747D107}" type="presOf" srcId="{58AD0CEE-E31B-4BE6-9913-2D0F2FD55D15}" destId="{7C9E724A-1219-47AD-AB7A-281E2EDB8C2F}" srcOrd="0" destOrd="0" presId="urn:microsoft.com/office/officeart/2005/8/layout/process5"/>
    <dgm:cxn modelId="{9477CD12-FA74-4618-8169-A6EF78AC2DB3}" type="presOf" srcId="{15BFF254-C080-4C20-9B96-8BEC4B93134F}" destId="{0F094CC6-B878-4844-88E5-6A5A2BD44D88}" srcOrd="0" destOrd="0" presId="urn:microsoft.com/office/officeart/2005/8/layout/process5"/>
    <dgm:cxn modelId="{1AAC6014-73A2-415E-B519-43A43F344795}" type="presOf" srcId="{58AD0CEE-E31B-4BE6-9913-2D0F2FD55D15}" destId="{E0C7A6EB-E255-41EC-98BD-E84DC8FA2839}" srcOrd="1" destOrd="0" presId="urn:microsoft.com/office/officeart/2005/8/layout/process5"/>
    <dgm:cxn modelId="{8A7F1326-8784-4CCB-8AC9-884B27EF85FA}" type="presOf" srcId="{7025DB53-81EA-4C27-A397-2EA468E4E57E}" destId="{21868DAF-EF20-4D98-AEDB-B01830219536}" srcOrd="0" destOrd="0" presId="urn:microsoft.com/office/officeart/2005/8/layout/process5"/>
    <dgm:cxn modelId="{A8F61C5F-F166-4C4E-AE16-C4EE5CC24B23}" type="presOf" srcId="{3717FA0F-6C43-49D8-B110-7656B469DB79}" destId="{2CAAC2F4-DE5E-4B90-8119-0DBBE434A315}" srcOrd="0" destOrd="0" presId="urn:microsoft.com/office/officeart/2005/8/layout/process5"/>
    <dgm:cxn modelId="{F3DD0F70-1D6D-4F21-80D3-B1D11CEFBD26}" type="presOf" srcId="{B405BD1A-DC98-4075-A699-D2AAB710FBA5}" destId="{DF254B2D-7812-4274-B1E2-6743AB54ED4E}" srcOrd="0" destOrd="0" presId="urn:microsoft.com/office/officeart/2005/8/layout/process5"/>
    <dgm:cxn modelId="{E0E56D83-A325-46E8-A67E-1E867873807A}" type="presOf" srcId="{1CB12CD6-AEC3-4FAF-9697-F0DDBAEAB678}" destId="{CFC6F037-7C0B-4B4D-8AB3-9C647AB27AE8}" srcOrd="1" destOrd="0" presId="urn:microsoft.com/office/officeart/2005/8/layout/process5"/>
    <dgm:cxn modelId="{5E66138D-ACF9-440F-AC9F-FDC4DBD726DB}" srcId="{B405BD1A-DC98-4075-A699-D2AAB710FBA5}" destId="{7025DB53-81EA-4C27-A397-2EA468E4E57E}" srcOrd="3" destOrd="0" parTransId="{D385794B-38D2-4C34-ADA6-D37077238CE5}" sibTransId="{70D489C5-F19E-4442-AB42-811879E76CC8}"/>
    <dgm:cxn modelId="{DA30B598-78AD-4B21-953B-CB7AED282A8C}" srcId="{B405BD1A-DC98-4075-A699-D2AAB710FBA5}" destId="{8989920F-7A70-435E-B1FC-E1465FE2BF81}" srcOrd="1" destOrd="0" parTransId="{8DB6CEFC-5060-4BA1-A158-136FA9DBBE1C}" sibTransId="{58AD0CEE-E31B-4BE6-9913-2D0F2FD55D15}"/>
    <dgm:cxn modelId="{EC9BFDAD-D477-450A-A539-E10BAAEBC346}" type="presOf" srcId="{0EA6B619-A7C0-4036-831E-2A9B1DEAF91E}" destId="{29036E8B-F0B9-4217-AA9D-C9D9794B8B69}" srcOrd="0" destOrd="0" presId="urn:microsoft.com/office/officeart/2005/8/layout/process5"/>
    <dgm:cxn modelId="{D6B275C1-E9CE-400D-AB5C-DBEBEFB9DC9F}" type="presOf" srcId="{1CB12CD6-AEC3-4FAF-9697-F0DDBAEAB678}" destId="{DBD34624-E89E-471A-ACEE-18DF08A4AE83}" srcOrd="0" destOrd="0" presId="urn:microsoft.com/office/officeart/2005/8/layout/process5"/>
    <dgm:cxn modelId="{05F4EED8-8B81-45C8-9F26-0277DDFB93C7}" type="presOf" srcId="{3717FA0F-6C43-49D8-B110-7656B469DB79}" destId="{AC99D2CB-9607-4EE8-8B90-78E118E87101}" srcOrd="1" destOrd="0" presId="urn:microsoft.com/office/officeart/2005/8/layout/process5"/>
    <dgm:cxn modelId="{461002E7-5A4B-434B-9C55-B137996EAF5B}" srcId="{B405BD1A-DC98-4075-A699-D2AAB710FBA5}" destId="{0EA6B619-A7C0-4036-831E-2A9B1DEAF91E}" srcOrd="0" destOrd="0" parTransId="{A5914080-07F1-4416-87D6-2B69F871181C}" sibTransId="{3717FA0F-6C43-49D8-B110-7656B469DB79}"/>
    <dgm:cxn modelId="{DFE644F2-1F1D-4B60-B78A-1C14EE229100}" srcId="{B405BD1A-DC98-4075-A699-D2AAB710FBA5}" destId="{15BFF254-C080-4C20-9B96-8BEC4B93134F}" srcOrd="2" destOrd="0" parTransId="{556B77A3-A2CB-4379-B631-0CCCAB5832D9}" sibTransId="{1CB12CD6-AEC3-4FAF-9697-F0DDBAEAB678}"/>
    <dgm:cxn modelId="{AF5C9FF7-A60D-41EF-880F-3A57CACF1EA3}" type="presOf" srcId="{8989920F-7A70-435E-B1FC-E1465FE2BF81}" destId="{9F5187DA-7AE1-4551-9666-0349C3C5C616}" srcOrd="0" destOrd="0" presId="urn:microsoft.com/office/officeart/2005/8/layout/process5"/>
    <dgm:cxn modelId="{0CE67DC3-5A4B-4E41-B4D0-F8D886591BEE}" type="presParOf" srcId="{DF254B2D-7812-4274-B1E2-6743AB54ED4E}" destId="{29036E8B-F0B9-4217-AA9D-C9D9794B8B69}" srcOrd="0" destOrd="0" presId="urn:microsoft.com/office/officeart/2005/8/layout/process5"/>
    <dgm:cxn modelId="{FEBDC95C-09EB-4781-9FEC-115024D6255F}" type="presParOf" srcId="{DF254B2D-7812-4274-B1E2-6743AB54ED4E}" destId="{2CAAC2F4-DE5E-4B90-8119-0DBBE434A315}" srcOrd="1" destOrd="0" presId="urn:microsoft.com/office/officeart/2005/8/layout/process5"/>
    <dgm:cxn modelId="{966182DA-E082-48A8-8864-A69D8F56BDAA}" type="presParOf" srcId="{2CAAC2F4-DE5E-4B90-8119-0DBBE434A315}" destId="{AC99D2CB-9607-4EE8-8B90-78E118E87101}" srcOrd="0" destOrd="0" presId="urn:microsoft.com/office/officeart/2005/8/layout/process5"/>
    <dgm:cxn modelId="{4F8C2E43-ADAF-4BD8-ADA8-AD5FECDDCA4E}" type="presParOf" srcId="{DF254B2D-7812-4274-B1E2-6743AB54ED4E}" destId="{9F5187DA-7AE1-4551-9666-0349C3C5C616}" srcOrd="2" destOrd="0" presId="urn:microsoft.com/office/officeart/2005/8/layout/process5"/>
    <dgm:cxn modelId="{596645C1-EE14-4876-84D3-2CCA38243A9E}" type="presParOf" srcId="{DF254B2D-7812-4274-B1E2-6743AB54ED4E}" destId="{7C9E724A-1219-47AD-AB7A-281E2EDB8C2F}" srcOrd="3" destOrd="0" presId="urn:microsoft.com/office/officeart/2005/8/layout/process5"/>
    <dgm:cxn modelId="{BFEF47B5-13B6-4370-8887-39AC8E7C56F2}" type="presParOf" srcId="{7C9E724A-1219-47AD-AB7A-281E2EDB8C2F}" destId="{E0C7A6EB-E255-41EC-98BD-E84DC8FA2839}" srcOrd="0" destOrd="0" presId="urn:microsoft.com/office/officeart/2005/8/layout/process5"/>
    <dgm:cxn modelId="{ABBA5C03-8EB1-4920-9F77-D6C515414F93}" type="presParOf" srcId="{DF254B2D-7812-4274-B1E2-6743AB54ED4E}" destId="{0F094CC6-B878-4844-88E5-6A5A2BD44D88}" srcOrd="4" destOrd="0" presId="urn:microsoft.com/office/officeart/2005/8/layout/process5"/>
    <dgm:cxn modelId="{D4F63628-3464-4B60-9C72-E9639B472E8A}" type="presParOf" srcId="{DF254B2D-7812-4274-B1E2-6743AB54ED4E}" destId="{DBD34624-E89E-471A-ACEE-18DF08A4AE83}" srcOrd="5" destOrd="0" presId="urn:microsoft.com/office/officeart/2005/8/layout/process5"/>
    <dgm:cxn modelId="{94E48BCE-A729-43B5-9194-28B26C412A73}" type="presParOf" srcId="{DBD34624-E89E-471A-ACEE-18DF08A4AE83}" destId="{CFC6F037-7C0B-4B4D-8AB3-9C647AB27AE8}" srcOrd="0" destOrd="0" presId="urn:microsoft.com/office/officeart/2005/8/layout/process5"/>
    <dgm:cxn modelId="{6325EADF-D6C5-40DD-A4FB-BA5F762243CC}" type="presParOf" srcId="{DF254B2D-7812-4274-B1E2-6743AB54ED4E}" destId="{21868DAF-EF20-4D98-AEDB-B01830219536}"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FF3C04-5F40-4D4C-9357-C41FF576C051}" type="doc">
      <dgm:prSet loTypeId="urn:microsoft.com/office/officeart/2005/8/layout/process5" loCatId="process" qsTypeId="urn:microsoft.com/office/officeart/2005/8/quickstyle/3d1" qsCatId="3D" csTypeId="urn:microsoft.com/office/officeart/2005/8/colors/colorful5" csCatId="colorful" phldr="1"/>
      <dgm:spPr/>
      <dgm:t>
        <a:bodyPr/>
        <a:lstStyle/>
        <a:p>
          <a:endParaRPr lang="en-GB"/>
        </a:p>
      </dgm:t>
    </dgm:pt>
    <dgm:pt modelId="{F6C4C660-F457-47AF-ACED-F29049F4CDB8}">
      <dgm:prSet phldrT="[Text]"/>
      <dgm:spPr/>
      <dgm:t>
        <a:bodyPr/>
        <a:lstStyle/>
        <a:p>
          <a:r>
            <a:rPr lang="en-GB" b="1" i="0" dirty="0">
              <a:solidFill>
                <a:schemeClr val="tx1"/>
              </a:solidFill>
            </a:rPr>
            <a:t>Create a column for the class</a:t>
          </a:r>
          <a:endParaRPr lang="en-GB" b="1" dirty="0">
            <a:solidFill>
              <a:schemeClr val="tx1"/>
            </a:solidFill>
          </a:endParaRPr>
        </a:p>
      </dgm:t>
    </dgm:pt>
    <dgm:pt modelId="{E696E5B7-B629-4457-B3A3-4AA40334FDA0}" type="parTrans" cxnId="{D8958BDF-A2E5-4A60-88D8-2A4A9961CFB8}">
      <dgm:prSet/>
      <dgm:spPr/>
      <dgm:t>
        <a:bodyPr/>
        <a:lstStyle/>
        <a:p>
          <a:endParaRPr lang="en-GB"/>
        </a:p>
      </dgm:t>
    </dgm:pt>
    <dgm:pt modelId="{A8F0172B-52F4-4974-A38E-3E5FB116E1A0}" type="sibTrans" cxnId="{D8958BDF-A2E5-4A60-88D8-2A4A9961CFB8}">
      <dgm:prSet/>
      <dgm:spPr/>
      <dgm:t>
        <a:bodyPr/>
        <a:lstStyle/>
        <a:p>
          <a:endParaRPr lang="en-GB"/>
        </a:p>
      </dgm:t>
    </dgm:pt>
    <dgm:pt modelId="{5F3C657E-214D-42DF-81D4-9D76A86D56B7}">
      <dgm:prSet/>
      <dgm:spPr/>
      <dgm:t>
        <a:bodyPr/>
        <a:lstStyle/>
        <a:p>
          <a:r>
            <a:rPr lang="en-GB" b="1" i="0" dirty="0">
              <a:solidFill>
                <a:schemeClr val="tx1"/>
              </a:solidFill>
            </a:rPr>
            <a:t>Standardize the data</a:t>
          </a:r>
        </a:p>
      </dgm:t>
    </dgm:pt>
    <dgm:pt modelId="{80D9540B-9D0D-45BE-8054-9F765698FA0A}" type="parTrans" cxnId="{82621212-AABA-48C9-8149-686B2D214B72}">
      <dgm:prSet/>
      <dgm:spPr/>
      <dgm:t>
        <a:bodyPr/>
        <a:lstStyle/>
        <a:p>
          <a:endParaRPr lang="en-GB"/>
        </a:p>
      </dgm:t>
    </dgm:pt>
    <dgm:pt modelId="{02AC58EA-2640-4305-8DDF-539656A3EA05}" type="sibTrans" cxnId="{82621212-AABA-48C9-8149-686B2D214B72}">
      <dgm:prSet/>
      <dgm:spPr/>
      <dgm:t>
        <a:bodyPr/>
        <a:lstStyle/>
        <a:p>
          <a:endParaRPr lang="en-GB"/>
        </a:p>
      </dgm:t>
    </dgm:pt>
    <dgm:pt modelId="{475C0E03-4D9F-44FF-B07C-BF47BAAD1BE6}">
      <dgm:prSet/>
      <dgm:spPr/>
      <dgm:t>
        <a:bodyPr/>
        <a:lstStyle/>
        <a:p>
          <a:r>
            <a:rPr lang="en-GB" b="1" i="0" dirty="0">
              <a:solidFill>
                <a:schemeClr val="tx1"/>
              </a:solidFill>
            </a:rPr>
            <a:t>Split data into training data and test data</a:t>
          </a:r>
        </a:p>
      </dgm:t>
    </dgm:pt>
    <dgm:pt modelId="{1E1A2117-9832-41A1-93AA-32527A1E22B5}" type="parTrans" cxnId="{71E071AB-7591-4522-ACF9-A6E98FBB07BB}">
      <dgm:prSet/>
      <dgm:spPr/>
      <dgm:t>
        <a:bodyPr/>
        <a:lstStyle/>
        <a:p>
          <a:endParaRPr lang="en-GB"/>
        </a:p>
      </dgm:t>
    </dgm:pt>
    <dgm:pt modelId="{786CC61D-13B8-486F-9ACD-35F122F08DCB}" type="sibTrans" cxnId="{71E071AB-7591-4522-ACF9-A6E98FBB07BB}">
      <dgm:prSet/>
      <dgm:spPr/>
      <dgm:t>
        <a:bodyPr/>
        <a:lstStyle/>
        <a:p>
          <a:endParaRPr lang="en-GB"/>
        </a:p>
      </dgm:t>
    </dgm:pt>
    <dgm:pt modelId="{1BD20590-5323-4CD9-BBCF-C0DDFF0A31F7}">
      <dgm:prSet phldrT="[Text]"/>
      <dgm:spPr/>
      <dgm:t>
        <a:bodyPr/>
        <a:lstStyle/>
        <a:p>
          <a:r>
            <a:rPr lang="en-GB" b="1" i="0" dirty="0">
              <a:solidFill>
                <a:schemeClr val="tx1"/>
              </a:solidFill>
            </a:rPr>
            <a:t>Create a Grid </a:t>
          </a:r>
          <a:r>
            <a:rPr lang="en-GB" b="1" i="0" dirty="0" err="1">
              <a:solidFill>
                <a:schemeClr val="tx1"/>
              </a:solidFill>
            </a:rPr>
            <a:t>SearchCV</a:t>
          </a:r>
          <a:r>
            <a:rPr lang="en-GB" b="1" i="0" dirty="0">
              <a:solidFill>
                <a:schemeClr val="tx1"/>
              </a:solidFill>
            </a:rPr>
            <a:t> object and fit different ML objects</a:t>
          </a:r>
          <a:r>
            <a:rPr lang="en-GB" b="0" i="0" dirty="0"/>
            <a:t>.</a:t>
          </a:r>
          <a:endParaRPr lang="en-GB" dirty="0"/>
        </a:p>
      </dgm:t>
    </dgm:pt>
    <dgm:pt modelId="{12D2C808-DE22-454C-85D8-D152EB580317}" type="parTrans" cxnId="{D92DDA33-C31B-445F-9F3A-CABD7C917041}">
      <dgm:prSet/>
      <dgm:spPr/>
      <dgm:t>
        <a:bodyPr/>
        <a:lstStyle/>
        <a:p>
          <a:endParaRPr lang="en-GB"/>
        </a:p>
      </dgm:t>
    </dgm:pt>
    <dgm:pt modelId="{2E126E3C-A6D1-44FF-8F79-A950E832EC3C}" type="sibTrans" cxnId="{D92DDA33-C31B-445F-9F3A-CABD7C917041}">
      <dgm:prSet/>
      <dgm:spPr/>
      <dgm:t>
        <a:bodyPr/>
        <a:lstStyle/>
        <a:p>
          <a:endParaRPr lang="en-GB"/>
        </a:p>
      </dgm:t>
    </dgm:pt>
    <dgm:pt modelId="{E84E7B3B-9D79-4C75-96AE-547F78634B5A}">
      <dgm:prSet phldrT="[Text]"/>
      <dgm:spPr/>
      <dgm:t>
        <a:bodyPr/>
        <a:lstStyle/>
        <a:p>
          <a:r>
            <a:rPr lang="en-GB" b="1" i="0" dirty="0">
              <a:solidFill>
                <a:schemeClr val="tx1"/>
              </a:solidFill>
            </a:rPr>
            <a:t>Calculate the accuracy on the test data</a:t>
          </a:r>
          <a:endParaRPr lang="en-GB" b="1" dirty="0">
            <a:solidFill>
              <a:schemeClr val="tx1"/>
            </a:solidFill>
          </a:endParaRPr>
        </a:p>
      </dgm:t>
    </dgm:pt>
    <dgm:pt modelId="{0D46A468-43D6-4ED4-B9DE-8B02DF717CC1}" type="parTrans" cxnId="{4951E29C-F6E6-4AC1-91D4-12C3DB6E9E30}">
      <dgm:prSet/>
      <dgm:spPr/>
      <dgm:t>
        <a:bodyPr/>
        <a:lstStyle/>
        <a:p>
          <a:endParaRPr lang="en-GB"/>
        </a:p>
      </dgm:t>
    </dgm:pt>
    <dgm:pt modelId="{2CCA3230-2E1E-4999-B34B-55051AC18E28}" type="sibTrans" cxnId="{4951E29C-F6E6-4AC1-91D4-12C3DB6E9E30}">
      <dgm:prSet/>
      <dgm:spPr/>
      <dgm:t>
        <a:bodyPr/>
        <a:lstStyle/>
        <a:p>
          <a:endParaRPr lang="en-GB"/>
        </a:p>
      </dgm:t>
    </dgm:pt>
    <dgm:pt modelId="{4C2CE869-0F76-43C0-AFCB-2AEBDABF2AC9}">
      <dgm:prSet phldrT="[Text]"/>
      <dgm:spPr/>
      <dgm:t>
        <a:bodyPr/>
        <a:lstStyle/>
        <a:p>
          <a:r>
            <a:rPr lang="en-GB" b="1" dirty="0">
              <a:solidFill>
                <a:schemeClr val="tx1"/>
              </a:solidFill>
            </a:rPr>
            <a:t>Choose the best ML method</a:t>
          </a:r>
        </a:p>
      </dgm:t>
    </dgm:pt>
    <dgm:pt modelId="{A62DDC84-4FF7-4B29-87A6-CE713EBB62CB}" type="parTrans" cxnId="{1C306F18-4728-4FE8-A36A-46339D2AF3C3}">
      <dgm:prSet/>
      <dgm:spPr/>
      <dgm:t>
        <a:bodyPr/>
        <a:lstStyle/>
        <a:p>
          <a:endParaRPr lang="en-GB"/>
        </a:p>
      </dgm:t>
    </dgm:pt>
    <dgm:pt modelId="{6B35FCF7-43C6-4D93-8E0C-0055FF22BC5B}" type="sibTrans" cxnId="{1C306F18-4728-4FE8-A36A-46339D2AF3C3}">
      <dgm:prSet/>
      <dgm:spPr/>
      <dgm:t>
        <a:bodyPr/>
        <a:lstStyle/>
        <a:p>
          <a:endParaRPr lang="en-GB"/>
        </a:p>
      </dgm:t>
    </dgm:pt>
    <dgm:pt modelId="{2F56096B-0E48-41AF-BE65-426AE8689B52}">
      <dgm:prSet phldrT="[Text]"/>
      <dgm:spPr/>
      <dgm:t>
        <a:bodyPr/>
        <a:lstStyle/>
        <a:p>
          <a:r>
            <a:rPr lang="en-GB" b="1" i="0" dirty="0">
              <a:solidFill>
                <a:schemeClr val="tx1"/>
              </a:solidFill>
            </a:rPr>
            <a:t>Compare the predictions with the real labels</a:t>
          </a:r>
          <a:endParaRPr lang="en-GB" b="1" dirty="0">
            <a:solidFill>
              <a:schemeClr val="tx1"/>
            </a:solidFill>
          </a:endParaRPr>
        </a:p>
      </dgm:t>
    </dgm:pt>
    <dgm:pt modelId="{71340EC1-DC85-4340-BB7B-6639DEB98A47}" type="parTrans" cxnId="{D332A9A5-DF0E-420D-9F08-ED2FCF9E21A0}">
      <dgm:prSet/>
      <dgm:spPr/>
      <dgm:t>
        <a:bodyPr/>
        <a:lstStyle/>
        <a:p>
          <a:endParaRPr lang="en-GB"/>
        </a:p>
      </dgm:t>
    </dgm:pt>
    <dgm:pt modelId="{761E493C-B4AF-4A9B-AE83-8175A90AE949}" type="sibTrans" cxnId="{D332A9A5-DF0E-420D-9F08-ED2FCF9E21A0}">
      <dgm:prSet/>
      <dgm:spPr/>
      <dgm:t>
        <a:bodyPr/>
        <a:lstStyle/>
        <a:p>
          <a:endParaRPr lang="en-GB"/>
        </a:p>
      </dgm:t>
    </dgm:pt>
    <dgm:pt modelId="{273CF009-9F37-4F38-8514-7CE5109BA6F6}" type="pres">
      <dgm:prSet presAssocID="{14FF3C04-5F40-4D4C-9357-C41FF576C051}" presName="diagram" presStyleCnt="0">
        <dgm:presLayoutVars>
          <dgm:dir/>
          <dgm:resizeHandles val="exact"/>
        </dgm:presLayoutVars>
      </dgm:prSet>
      <dgm:spPr/>
    </dgm:pt>
    <dgm:pt modelId="{5B93C486-B45E-49E0-A98C-8DE0BF3D8709}" type="pres">
      <dgm:prSet presAssocID="{F6C4C660-F457-47AF-ACED-F29049F4CDB8}" presName="node" presStyleLbl="node1" presStyleIdx="0" presStyleCnt="7">
        <dgm:presLayoutVars>
          <dgm:bulletEnabled val="1"/>
        </dgm:presLayoutVars>
      </dgm:prSet>
      <dgm:spPr/>
    </dgm:pt>
    <dgm:pt modelId="{EB6BEE56-A2E0-4888-9145-03AD9759509A}" type="pres">
      <dgm:prSet presAssocID="{A8F0172B-52F4-4974-A38E-3E5FB116E1A0}" presName="sibTrans" presStyleLbl="sibTrans2D1" presStyleIdx="0" presStyleCnt="6"/>
      <dgm:spPr/>
    </dgm:pt>
    <dgm:pt modelId="{D17B7322-FFC3-4A3A-A6BA-D202ECC327B5}" type="pres">
      <dgm:prSet presAssocID="{A8F0172B-52F4-4974-A38E-3E5FB116E1A0}" presName="connectorText" presStyleLbl="sibTrans2D1" presStyleIdx="0" presStyleCnt="6"/>
      <dgm:spPr/>
    </dgm:pt>
    <dgm:pt modelId="{C8011C4D-E475-4E98-BA13-222F01463E5E}" type="pres">
      <dgm:prSet presAssocID="{5F3C657E-214D-42DF-81D4-9D76A86D56B7}" presName="node" presStyleLbl="node1" presStyleIdx="1" presStyleCnt="7">
        <dgm:presLayoutVars>
          <dgm:bulletEnabled val="1"/>
        </dgm:presLayoutVars>
      </dgm:prSet>
      <dgm:spPr/>
    </dgm:pt>
    <dgm:pt modelId="{4C434BC5-4605-4700-BC03-57E02CF011FB}" type="pres">
      <dgm:prSet presAssocID="{02AC58EA-2640-4305-8DDF-539656A3EA05}" presName="sibTrans" presStyleLbl="sibTrans2D1" presStyleIdx="1" presStyleCnt="6"/>
      <dgm:spPr/>
    </dgm:pt>
    <dgm:pt modelId="{EEBCCA22-6D80-446E-8DCD-AA93D7A72ECB}" type="pres">
      <dgm:prSet presAssocID="{02AC58EA-2640-4305-8DDF-539656A3EA05}" presName="connectorText" presStyleLbl="sibTrans2D1" presStyleIdx="1" presStyleCnt="6"/>
      <dgm:spPr/>
    </dgm:pt>
    <dgm:pt modelId="{17355C57-B333-4D10-B465-C37767523BC8}" type="pres">
      <dgm:prSet presAssocID="{475C0E03-4D9F-44FF-B07C-BF47BAAD1BE6}" presName="node" presStyleLbl="node1" presStyleIdx="2" presStyleCnt="7">
        <dgm:presLayoutVars>
          <dgm:bulletEnabled val="1"/>
        </dgm:presLayoutVars>
      </dgm:prSet>
      <dgm:spPr/>
    </dgm:pt>
    <dgm:pt modelId="{537ABF2C-2422-46F4-B91E-6C670BF963D8}" type="pres">
      <dgm:prSet presAssocID="{786CC61D-13B8-486F-9ACD-35F122F08DCB}" presName="sibTrans" presStyleLbl="sibTrans2D1" presStyleIdx="2" presStyleCnt="6"/>
      <dgm:spPr/>
    </dgm:pt>
    <dgm:pt modelId="{825E197B-8FB6-44F9-91E1-A2F03FF6ADE2}" type="pres">
      <dgm:prSet presAssocID="{786CC61D-13B8-486F-9ACD-35F122F08DCB}" presName="connectorText" presStyleLbl="sibTrans2D1" presStyleIdx="2" presStyleCnt="6"/>
      <dgm:spPr/>
    </dgm:pt>
    <dgm:pt modelId="{8BB884A9-62EA-4252-AD9C-396C02D1233E}" type="pres">
      <dgm:prSet presAssocID="{1BD20590-5323-4CD9-BBCF-C0DDFF0A31F7}" presName="node" presStyleLbl="node1" presStyleIdx="3" presStyleCnt="7">
        <dgm:presLayoutVars>
          <dgm:bulletEnabled val="1"/>
        </dgm:presLayoutVars>
      </dgm:prSet>
      <dgm:spPr/>
    </dgm:pt>
    <dgm:pt modelId="{81328524-57AE-4406-AD33-1DCFA25110E4}" type="pres">
      <dgm:prSet presAssocID="{2E126E3C-A6D1-44FF-8F79-A950E832EC3C}" presName="sibTrans" presStyleLbl="sibTrans2D1" presStyleIdx="3" presStyleCnt="6"/>
      <dgm:spPr/>
    </dgm:pt>
    <dgm:pt modelId="{B9524BD1-D067-4C69-8631-27970DBBAAA9}" type="pres">
      <dgm:prSet presAssocID="{2E126E3C-A6D1-44FF-8F79-A950E832EC3C}" presName="connectorText" presStyleLbl="sibTrans2D1" presStyleIdx="3" presStyleCnt="6"/>
      <dgm:spPr/>
    </dgm:pt>
    <dgm:pt modelId="{E1E6FB63-3CC0-4CFB-8D48-DDD71A539A21}" type="pres">
      <dgm:prSet presAssocID="{E84E7B3B-9D79-4C75-96AE-547F78634B5A}" presName="node" presStyleLbl="node1" presStyleIdx="4" presStyleCnt="7">
        <dgm:presLayoutVars>
          <dgm:bulletEnabled val="1"/>
        </dgm:presLayoutVars>
      </dgm:prSet>
      <dgm:spPr/>
    </dgm:pt>
    <dgm:pt modelId="{0780FDBA-3F25-4002-9C5C-6124753A027A}" type="pres">
      <dgm:prSet presAssocID="{2CCA3230-2E1E-4999-B34B-55051AC18E28}" presName="sibTrans" presStyleLbl="sibTrans2D1" presStyleIdx="4" presStyleCnt="6"/>
      <dgm:spPr/>
    </dgm:pt>
    <dgm:pt modelId="{6B02AAC9-AA2F-4B05-808A-D0573B1C0E2C}" type="pres">
      <dgm:prSet presAssocID="{2CCA3230-2E1E-4999-B34B-55051AC18E28}" presName="connectorText" presStyleLbl="sibTrans2D1" presStyleIdx="4" presStyleCnt="6"/>
      <dgm:spPr/>
    </dgm:pt>
    <dgm:pt modelId="{ED72BB47-D2DD-42E2-9440-9F06FC1938EE}" type="pres">
      <dgm:prSet presAssocID="{4C2CE869-0F76-43C0-AFCB-2AEBDABF2AC9}" presName="node" presStyleLbl="node1" presStyleIdx="5" presStyleCnt="7">
        <dgm:presLayoutVars>
          <dgm:bulletEnabled val="1"/>
        </dgm:presLayoutVars>
      </dgm:prSet>
      <dgm:spPr/>
    </dgm:pt>
    <dgm:pt modelId="{5EC623DB-8526-42E2-85A2-28607E4E2155}" type="pres">
      <dgm:prSet presAssocID="{6B35FCF7-43C6-4D93-8E0C-0055FF22BC5B}" presName="sibTrans" presStyleLbl="sibTrans2D1" presStyleIdx="5" presStyleCnt="6"/>
      <dgm:spPr/>
    </dgm:pt>
    <dgm:pt modelId="{7E100F91-526C-4765-84C4-8331FE673B4D}" type="pres">
      <dgm:prSet presAssocID="{6B35FCF7-43C6-4D93-8E0C-0055FF22BC5B}" presName="connectorText" presStyleLbl="sibTrans2D1" presStyleIdx="5" presStyleCnt="6"/>
      <dgm:spPr/>
    </dgm:pt>
    <dgm:pt modelId="{F1DF0677-508C-4FE8-9294-F927E2791C02}" type="pres">
      <dgm:prSet presAssocID="{2F56096B-0E48-41AF-BE65-426AE8689B52}" presName="node" presStyleLbl="node1" presStyleIdx="6" presStyleCnt="7">
        <dgm:presLayoutVars>
          <dgm:bulletEnabled val="1"/>
        </dgm:presLayoutVars>
      </dgm:prSet>
      <dgm:spPr/>
    </dgm:pt>
  </dgm:ptLst>
  <dgm:cxnLst>
    <dgm:cxn modelId="{21531A03-307D-4220-9811-A2A5E81708D4}" type="presOf" srcId="{1BD20590-5323-4CD9-BBCF-C0DDFF0A31F7}" destId="{8BB884A9-62EA-4252-AD9C-396C02D1233E}" srcOrd="0" destOrd="0" presId="urn:microsoft.com/office/officeart/2005/8/layout/process5"/>
    <dgm:cxn modelId="{CE50AB04-AA71-473D-A964-47945B88D7ED}" type="presOf" srcId="{A8F0172B-52F4-4974-A38E-3E5FB116E1A0}" destId="{D17B7322-FFC3-4A3A-A6BA-D202ECC327B5}" srcOrd="1" destOrd="0" presId="urn:microsoft.com/office/officeart/2005/8/layout/process5"/>
    <dgm:cxn modelId="{82621212-AABA-48C9-8149-686B2D214B72}" srcId="{14FF3C04-5F40-4D4C-9357-C41FF576C051}" destId="{5F3C657E-214D-42DF-81D4-9D76A86D56B7}" srcOrd="1" destOrd="0" parTransId="{80D9540B-9D0D-45BE-8054-9F765698FA0A}" sibTransId="{02AC58EA-2640-4305-8DDF-539656A3EA05}"/>
    <dgm:cxn modelId="{1C306F18-4728-4FE8-A36A-46339D2AF3C3}" srcId="{14FF3C04-5F40-4D4C-9357-C41FF576C051}" destId="{4C2CE869-0F76-43C0-AFCB-2AEBDABF2AC9}" srcOrd="5" destOrd="0" parTransId="{A62DDC84-4FF7-4B29-87A6-CE713EBB62CB}" sibTransId="{6B35FCF7-43C6-4D93-8E0C-0055FF22BC5B}"/>
    <dgm:cxn modelId="{D78DBB26-5CE6-40E2-B8F1-2869120221E3}" type="presOf" srcId="{2E126E3C-A6D1-44FF-8F79-A950E832EC3C}" destId="{81328524-57AE-4406-AD33-1DCFA25110E4}" srcOrd="0" destOrd="0" presId="urn:microsoft.com/office/officeart/2005/8/layout/process5"/>
    <dgm:cxn modelId="{D92DDA33-C31B-445F-9F3A-CABD7C917041}" srcId="{14FF3C04-5F40-4D4C-9357-C41FF576C051}" destId="{1BD20590-5323-4CD9-BBCF-C0DDFF0A31F7}" srcOrd="3" destOrd="0" parTransId="{12D2C808-DE22-454C-85D8-D152EB580317}" sibTransId="{2E126E3C-A6D1-44FF-8F79-A950E832EC3C}"/>
    <dgm:cxn modelId="{F4D20C5B-FE09-4BAD-B3CB-89FACE19B0DA}" type="presOf" srcId="{4C2CE869-0F76-43C0-AFCB-2AEBDABF2AC9}" destId="{ED72BB47-D2DD-42E2-9440-9F06FC1938EE}" srcOrd="0" destOrd="0" presId="urn:microsoft.com/office/officeart/2005/8/layout/process5"/>
    <dgm:cxn modelId="{7ED43648-12BD-4A95-AF8E-5E2BF52884A0}" type="presOf" srcId="{6B35FCF7-43C6-4D93-8E0C-0055FF22BC5B}" destId="{7E100F91-526C-4765-84C4-8331FE673B4D}" srcOrd="1" destOrd="0" presId="urn:microsoft.com/office/officeart/2005/8/layout/process5"/>
    <dgm:cxn modelId="{D6E3526A-08C5-4653-9B24-876CEDD6E66A}" type="presOf" srcId="{475C0E03-4D9F-44FF-B07C-BF47BAAD1BE6}" destId="{17355C57-B333-4D10-B465-C37767523BC8}" srcOrd="0" destOrd="0" presId="urn:microsoft.com/office/officeart/2005/8/layout/process5"/>
    <dgm:cxn modelId="{F9B72774-3738-4956-811F-14C184F61AC5}" type="presOf" srcId="{2F56096B-0E48-41AF-BE65-426AE8689B52}" destId="{F1DF0677-508C-4FE8-9294-F927E2791C02}" srcOrd="0" destOrd="0" presId="urn:microsoft.com/office/officeart/2005/8/layout/process5"/>
    <dgm:cxn modelId="{F7C3F558-7483-4D99-8AA3-7E85E2D795C0}" type="presOf" srcId="{A8F0172B-52F4-4974-A38E-3E5FB116E1A0}" destId="{EB6BEE56-A2E0-4888-9145-03AD9759509A}" srcOrd="0" destOrd="0" presId="urn:microsoft.com/office/officeart/2005/8/layout/process5"/>
    <dgm:cxn modelId="{61944379-FCA6-420D-863E-74BD7068E0D9}" type="presOf" srcId="{02AC58EA-2640-4305-8DDF-539656A3EA05}" destId="{EEBCCA22-6D80-446E-8DCD-AA93D7A72ECB}" srcOrd="1" destOrd="0" presId="urn:microsoft.com/office/officeart/2005/8/layout/process5"/>
    <dgm:cxn modelId="{14CAFE94-2289-4176-8F81-AACA32447AA3}" type="presOf" srcId="{E84E7B3B-9D79-4C75-96AE-547F78634B5A}" destId="{E1E6FB63-3CC0-4CFB-8D48-DDD71A539A21}" srcOrd="0" destOrd="0" presId="urn:microsoft.com/office/officeart/2005/8/layout/process5"/>
    <dgm:cxn modelId="{4951E29C-F6E6-4AC1-91D4-12C3DB6E9E30}" srcId="{14FF3C04-5F40-4D4C-9357-C41FF576C051}" destId="{E84E7B3B-9D79-4C75-96AE-547F78634B5A}" srcOrd="4" destOrd="0" parTransId="{0D46A468-43D6-4ED4-B9DE-8B02DF717CC1}" sibTransId="{2CCA3230-2E1E-4999-B34B-55051AC18E28}"/>
    <dgm:cxn modelId="{D332A9A5-DF0E-420D-9F08-ED2FCF9E21A0}" srcId="{14FF3C04-5F40-4D4C-9357-C41FF576C051}" destId="{2F56096B-0E48-41AF-BE65-426AE8689B52}" srcOrd="6" destOrd="0" parTransId="{71340EC1-DC85-4340-BB7B-6639DEB98A47}" sibTransId="{761E493C-B4AF-4A9B-AE83-8175A90AE949}"/>
    <dgm:cxn modelId="{71E071AB-7591-4522-ACF9-A6E98FBB07BB}" srcId="{14FF3C04-5F40-4D4C-9357-C41FF576C051}" destId="{475C0E03-4D9F-44FF-B07C-BF47BAAD1BE6}" srcOrd="2" destOrd="0" parTransId="{1E1A2117-9832-41A1-93AA-32527A1E22B5}" sibTransId="{786CC61D-13B8-486F-9ACD-35F122F08DCB}"/>
    <dgm:cxn modelId="{DC917FAF-479F-4C60-8E45-7F0D0D31544E}" type="presOf" srcId="{786CC61D-13B8-486F-9ACD-35F122F08DCB}" destId="{825E197B-8FB6-44F9-91E1-A2F03FF6ADE2}" srcOrd="1" destOrd="0" presId="urn:microsoft.com/office/officeart/2005/8/layout/process5"/>
    <dgm:cxn modelId="{119534B8-3ED8-4344-9FE4-519DC4F87D4C}" type="presOf" srcId="{6B35FCF7-43C6-4D93-8E0C-0055FF22BC5B}" destId="{5EC623DB-8526-42E2-85A2-28607E4E2155}" srcOrd="0" destOrd="0" presId="urn:microsoft.com/office/officeart/2005/8/layout/process5"/>
    <dgm:cxn modelId="{C9F799B9-3578-4AA3-8AE9-F4FEEB6B5E73}" type="presOf" srcId="{5F3C657E-214D-42DF-81D4-9D76A86D56B7}" destId="{C8011C4D-E475-4E98-BA13-222F01463E5E}" srcOrd="0" destOrd="0" presId="urn:microsoft.com/office/officeart/2005/8/layout/process5"/>
    <dgm:cxn modelId="{C3D87FBA-6158-41D7-9B07-79CFCE91EC7A}" type="presOf" srcId="{786CC61D-13B8-486F-9ACD-35F122F08DCB}" destId="{537ABF2C-2422-46F4-B91E-6C670BF963D8}" srcOrd="0" destOrd="0" presId="urn:microsoft.com/office/officeart/2005/8/layout/process5"/>
    <dgm:cxn modelId="{F32856BC-8EDA-4C82-9DC6-B0E08AA5514C}" type="presOf" srcId="{F6C4C660-F457-47AF-ACED-F29049F4CDB8}" destId="{5B93C486-B45E-49E0-A98C-8DE0BF3D8709}" srcOrd="0" destOrd="0" presId="urn:microsoft.com/office/officeart/2005/8/layout/process5"/>
    <dgm:cxn modelId="{F2AA15D3-8D71-45B2-82D3-35E9A5FF80CA}" type="presOf" srcId="{2E126E3C-A6D1-44FF-8F79-A950E832EC3C}" destId="{B9524BD1-D067-4C69-8631-27970DBBAAA9}" srcOrd="1" destOrd="0" presId="urn:microsoft.com/office/officeart/2005/8/layout/process5"/>
    <dgm:cxn modelId="{AFECF2DE-CDCC-4C8D-98ED-EB64E1519CCF}" type="presOf" srcId="{02AC58EA-2640-4305-8DDF-539656A3EA05}" destId="{4C434BC5-4605-4700-BC03-57E02CF011FB}" srcOrd="0" destOrd="0" presId="urn:microsoft.com/office/officeart/2005/8/layout/process5"/>
    <dgm:cxn modelId="{D8958BDF-A2E5-4A60-88D8-2A4A9961CFB8}" srcId="{14FF3C04-5F40-4D4C-9357-C41FF576C051}" destId="{F6C4C660-F457-47AF-ACED-F29049F4CDB8}" srcOrd="0" destOrd="0" parTransId="{E696E5B7-B629-4457-B3A3-4AA40334FDA0}" sibTransId="{A8F0172B-52F4-4974-A38E-3E5FB116E1A0}"/>
    <dgm:cxn modelId="{A18692E6-27A7-4376-B66E-5182764FB39C}" type="presOf" srcId="{2CCA3230-2E1E-4999-B34B-55051AC18E28}" destId="{0780FDBA-3F25-4002-9C5C-6124753A027A}" srcOrd="0" destOrd="0" presId="urn:microsoft.com/office/officeart/2005/8/layout/process5"/>
    <dgm:cxn modelId="{7343D4E7-16B7-409B-8838-2EF7846513B6}" type="presOf" srcId="{14FF3C04-5F40-4D4C-9357-C41FF576C051}" destId="{273CF009-9F37-4F38-8514-7CE5109BA6F6}" srcOrd="0" destOrd="0" presId="urn:microsoft.com/office/officeart/2005/8/layout/process5"/>
    <dgm:cxn modelId="{18E0DEED-6211-40FB-8A02-569ECFE7E62C}" type="presOf" srcId="{2CCA3230-2E1E-4999-B34B-55051AC18E28}" destId="{6B02AAC9-AA2F-4B05-808A-D0573B1C0E2C}" srcOrd="1" destOrd="0" presId="urn:microsoft.com/office/officeart/2005/8/layout/process5"/>
    <dgm:cxn modelId="{95D2ABEA-2234-48A7-A4D8-15487850F832}" type="presParOf" srcId="{273CF009-9F37-4F38-8514-7CE5109BA6F6}" destId="{5B93C486-B45E-49E0-A98C-8DE0BF3D8709}" srcOrd="0" destOrd="0" presId="urn:microsoft.com/office/officeart/2005/8/layout/process5"/>
    <dgm:cxn modelId="{E62D9E73-D1B8-4282-B482-99077B5EFEAA}" type="presParOf" srcId="{273CF009-9F37-4F38-8514-7CE5109BA6F6}" destId="{EB6BEE56-A2E0-4888-9145-03AD9759509A}" srcOrd="1" destOrd="0" presId="urn:microsoft.com/office/officeart/2005/8/layout/process5"/>
    <dgm:cxn modelId="{EC3571C1-9E80-477C-A826-7CC71EB8285C}" type="presParOf" srcId="{EB6BEE56-A2E0-4888-9145-03AD9759509A}" destId="{D17B7322-FFC3-4A3A-A6BA-D202ECC327B5}" srcOrd="0" destOrd="0" presId="urn:microsoft.com/office/officeart/2005/8/layout/process5"/>
    <dgm:cxn modelId="{ED7600C3-9662-482D-80C0-8C9DA6A5183A}" type="presParOf" srcId="{273CF009-9F37-4F38-8514-7CE5109BA6F6}" destId="{C8011C4D-E475-4E98-BA13-222F01463E5E}" srcOrd="2" destOrd="0" presId="urn:microsoft.com/office/officeart/2005/8/layout/process5"/>
    <dgm:cxn modelId="{9F01EAE2-C3D8-404D-854B-2BEA26DCA665}" type="presParOf" srcId="{273CF009-9F37-4F38-8514-7CE5109BA6F6}" destId="{4C434BC5-4605-4700-BC03-57E02CF011FB}" srcOrd="3" destOrd="0" presId="urn:microsoft.com/office/officeart/2005/8/layout/process5"/>
    <dgm:cxn modelId="{81479FCB-391B-459D-8172-18C2260F2CA9}" type="presParOf" srcId="{4C434BC5-4605-4700-BC03-57E02CF011FB}" destId="{EEBCCA22-6D80-446E-8DCD-AA93D7A72ECB}" srcOrd="0" destOrd="0" presId="urn:microsoft.com/office/officeart/2005/8/layout/process5"/>
    <dgm:cxn modelId="{4456F3C8-23E2-42D8-BF9B-1EAB95F44043}" type="presParOf" srcId="{273CF009-9F37-4F38-8514-7CE5109BA6F6}" destId="{17355C57-B333-4D10-B465-C37767523BC8}" srcOrd="4" destOrd="0" presId="urn:microsoft.com/office/officeart/2005/8/layout/process5"/>
    <dgm:cxn modelId="{D3BF9F06-267A-4A25-B1B3-46441E397D0A}" type="presParOf" srcId="{273CF009-9F37-4F38-8514-7CE5109BA6F6}" destId="{537ABF2C-2422-46F4-B91E-6C670BF963D8}" srcOrd="5" destOrd="0" presId="urn:microsoft.com/office/officeart/2005/8/layout/process5"/>
    <dgm:cxn modelId="{AF67629C-1185-4B27-9195-6BD72F5FDD63}" type="presParOf" srcId="{537ABF2C-2422-46F4-B91E-6C670BF963D8}" destId="{825E197B-8FB6-44F9-91E1-A2F03FF6ADE2}" srcOrd="0" destOrd="0" presId="urn:microsoft.com/office/officeart/2005/8/layout/process5"/>
    <dgm:cxn modelId="{5430EB0B-4F96-48B1-AA3A-EA73A662645E}" type="presParOf" srcId="{273CF009-9F37-4F38-8514-7CE5109BA6F6}" destId="{8BB884A9-62EA-4252-AD9C-396C02D1233E}" srcOrd="6" destOrd="0" presId="urn:microsoft.com/office/officeart/2005/8/layout/process5"/>
    <dgm:cxn modelId="{6A10C0DC-F063-4D72-A119-46148A25ECA2}" type="presParOf" srcId="{273CF009-9F37-4F38-8514-7CE5109BA6F6}" destId="{81328524-57AE-4406-AD33-1DCFA25110E4}" srcOrd="7" destOrd="0" presId="urn:microsoft.com/office/officeart/2005/8/layout/process5"/>
    <dgm:cxn modelId="{A964724B-A69B-44BB-9D5C-F47905680F10}" type="presParOf" srcId="{81328524-57AE-4406-AD33-1DCFA25110E4}" destId="{B9524BD1-D067-4C69-8631-27970DBBAAA9}" srcOrd="0" destOrd="0" presId="urn:microsoft.com/office/officeart/2005/8/layout/process5"/>
    <dgm:cxn modelId="{97B5BB6A-1B4D-48B2-ABB1-763B5C0183DE}" type="presParOf" srcId="{273CF009-9F37-4F38-8514-7CE5109BA6F6}" destId="{E1E6FB63-3CC0-4CFB-8D48-DDD71A539A21}" srcOrd="8" destOrd="0" presId="urn:microsoft.com/office/officeart/2005/8/layout/process5"/>
    <dgm:cxn modelId="{926C93E9-342D-405C-8FA9-39CDD9CE4864}" type="presParOf" srcId="{273CF009-9F37-4F38-8514-7CE5109BA6F6}" destId="{0780FDBA-3F25-4002-9C5C-6124753A027A}" srcOrd="9" destOrd="0" presId="urn:microsoft.com/office/officeart/2005/8/layout/process5"/>
    <dgm:cxn modelId="{11DCEC7A-2B1A-49F0-8160-B5CE5BC9F457}" type="presParOf" srcId="{0780FDBA-3F25-4002-9C5C-6124753A027A}" destId="{6B02AAC9-AA2F-4B05-808A-D0573B1C0E2C}" srcOrd="0" destOrd="0" presId="urn:microsoft.com/office/officeart/2005/8/layout/process5"/>
    <dgm:cxn modelId="{0FB6DD2D-E708-40FB-A6CE-F1658BFE8D66}" type="presParOf" srcId="{273CF009-9F37-4F38-8514-7CE5109BA6F6}" destId="{ED72BB47-D2DD-42E2-9440-9F06FC1938EE}" srcOrd="10" destOrd="0" presId="urn:microsoft.com/office/officeart/2005/8/layout/process5"/>
    <dgm:cxn modelId="{DEC49817-EEB8-4B3B-BF49-F045450E1FC5}" type="presParOf" srcId="{273CF009-9F37-4F38-8514-7CE5109BA6F6}" destId="{5EC623DB-8526-42E2-85A2-28607E4E2155}" srcOrd="11" destOrd="0" presId="urn:microsoft.com/office/officeart/2005/8/layout/process5"/>
    <dgm:cxn modelId="{3419EA63-13B7-475B-936A-6055E3D8A662}" type="presParOf" srcId="{5EC623DB-8526-42E2-85A2-28607E4E2155}" destId="{7E100F91-526C-4765-84C4-8331FE673B4D}" srcOrd="0" destOrd="0" presId="urn:microsoft.com/office/officeart/2005/8/layout/process5"/>
    <dgm:cxn modelId="{0BC052C6-CA26-4A42-9B2E-2786787081C9}" type="presParOf" srcId="{273CF009-9F37-4F38-8514-7CE5109BA6F6}" destId="{F1DF0677-508C-4FE8-9294-F927E2791C02}"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63FF1-54A0-4ED9-953C-47048534965A}">
      <dsp:nvSpPr>
        <dsp:cNvPr id="0" name=""/>
        <dsp:cNvSpPr/>
      </dsp:nvSpPr>
      <dsp:spPr>
        <a:xfrm>
          <a:off x="82116" y="2030"/>
          <a:ext cx="2927445" cy="934144"/>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Leelawadee" panose="020B0502040204020203" pitchFamily="34" charset="-34"/>
              <a:cs typeface="Leelawadee" panose="020B0502040204020203" pitchFamily="34" charset="-34"/>
            </a:rPr>
            <a:t>Enter the URL of the page you want to analyze for this project</a:t>
          </a:r>
          <a:endParaRPr lang="en-IN" sz="1200" b="1" kern="1200" dirty="0">
            <a:solidFill>
              <a:schemeClr val="tx1"/>
            </a:solidFill>
            <a:latin typeface="Leelawadee" panose="020B0502040204020203" pitchFamily="34" charset="-34"/>
            <a:cs typeface="Leelawadee" panose="020B0502040204020203" pitchFamily="34" charset="-34"/>
          </a:endParaRPr>
        </a:p>
      </dsp:txBody>
      <dsp:txXfrm>
        <a:off x="549188" y="2030"/>
        <a:ext cx="1993301" cy="934144"/>
      </dsp:txXfrm>
    </dsp:sp>
    <dsp:sp modelId="{EA5A4730-7460-4ABF-A43E-CC950090EC17}">
      <dsp:nvSpPr>
        <dsp:cNvPr id="0" name=""/>
        <dsp:cNvSpPr/>
      </dsp:nvSpPr>
      <dsp:spPr>
        <a:xfrm>
          <a:off x="82116" y="1066955"/>
          <a:ext cx="3857666" cy="934144"/>
        </a:xfrm>
        <a:prstGeom prst="chevron">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latin typeface="Leelawadee" panose="020B0502040204020203" pitchFamily="34" charset="-34"/>
              <a:cs typeface="Leelawadee" panose="020B0502040204020203" pitchFamily="34" charset="-34"/>
            </a:rPr>
            <a:t>Request and parse the SpaceX launch data using the GET request</a:t>
          </a:r>
          <a:endParaRPr lang="en-IN" sz="1200" kern="1200" dirty="0">
            <a:solidFill>
              <a:schemeClr val="tx1"/>
            </a:solidFill>
            <a:latin typeface="Leelawadee" panose="020B0502040204020203" pitchFamily="34" charset="-34"/>
            <a:cs typeface="Leelawadee" panose="020B0502040204020203" pitchFamily="34" charset="-34"/>
          </a:endParaRPr>
        </a:p>
      </dsp:txBody>
      <dsp:txXfrm>
        <a:off x="549188" y="1066955"/>
        <a:ext cx="2923522" cy="934144"/>
      </dsp:txXfrm>
    </dsp:sp>
    <dsp:sp modelId="{D13072FD-A966-48E6-AFDB-73597071E464}">
      <dsp:nvSpPr>
        <dsp:cNvPr id="0" name=""/>
        <dsp:cNvSpPr/>
      </dsp:nvSpPr>
      <dsp:spPr>
        <a:xfrm>
          <a:off x="82116" y="2131879"/>
          <a:ext cx="4214812" cy="934144"/>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7620" rIns="0" bIns="7620" numCol="1" spcCol="1270" anchor="b" anchorCtr="0">
          <a:noAutofit/>
        </a:bodyPr>
        <a:lstStyle/>
        <a:p>
          <a:pPr marL="0" lvl="0" indent="0" algn="ctr" defTabSz="533400">
            <a:lnSpc>
              <a:spcPct val="90000"/>
            </a:lnSpc>
            <a:spcBef>
              <a:spcPct val="0"/>
            </a:spcBef>
            <a:spcAft>
              <a:spcPct val="35000"/>
            </a:spcAft>
            <a:buNone/>
          </a:pPr>
          <a:endParaRPr lang="en-US" sz="1200" b="1" i="0" kern="1200" dirty="0">
            <a:solidFill>
              <a:schemeClr val="tx1"/>
            </a:solidFill>
            <a:latin typeface="Leelawadee" panose="020B0502040204020203" pitchFamily="34" charset="-34"/>
            <a:cs typeface="Leelawadee" panose="020B0502040204020203" pitchFamily="34" charset="-34"/>
          </a:endParaRPr>
        </a:p>
        <a:p>
          <a:pPr marL="0" lvl="0" indent="0" algn="ctr" defTabSz="533400">
            <a:lnSpc>
              <a:spcPct val="90000"/>
            </a:lnSpc>
            <a:spcBef>
              <a:spcPct val="0"/>
            </a:spcBef>
            <a:spcAft>
              <a:spcPct val="35000"/>
            </a:spcAft>
            <a:buNone/>
          </a:pPr>
          <a:r>
            <a:rPr lang="en-US" sz="1200" b="1" i="0" kern="1200" dirty="0">
              <a:solidFill>
                <a:schemeClr val="tx1"/>
              </a:solidFill>
              <a:latin typeface="Leelawadee" panose="020B0502040204020203" pitchFamily="34" charset="-34"/>
              <a:cs typeface="Leelawadee" panose="020B0502040204020203" pitchFamily="34" charset="-34"/>
            </a:rPr>
            <a:t>decode the response content as a JSON  and turn it into a Pandas data frame </a:t>
          </a:r>
        </a:p>
        <a:p>
          <a:pPr marL="0" lvl="0" indent="0" algn="ctr" defTabSz="533400">
            <a:lnSpc>
              <a:spcPct val="90000"/>
            </a:lnSpc>
            <a:spcBef>
              <a:spcPct val="0"/>
            </a:spcBef>
            <a:spcAft>
              <a:spcPct val="35000"/>
            </a:spcAft>
            <a:buNone/>
          </a:pPr>
          <a:endParaRPr lang="en-US" sz="1200" b="1" i="0" kern="1200" dirty="0"/>
        </a:p>
      </dsp:txBody>
      <dsp:txXfrm>
        <a:off x="549188" y="2131879"/>
        <a:ext cx="3280668" cy="934144"/>
      </dsp:txXfrm>
    </dsp:sp>
    <dsp:sp modelId="{8D4B705D-F7A0-4E30-9F79-4AED11A717E1}">
      <dsp:nvSpPr>
        <dsp:cNvPr id="0" name=""/>
        <dsp:cNvSpPr/>
      </dsp:nvSpPr>
      <dsp:spPr>
        <a:xfrm>
          <a:off x="82116" y="3196804"/>
          <a:ext cx="5369835" cy="934144"/>
        </a:xfrm>
        <a:prstGeom prst="chevron">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latin typeface="Leelawadee" panose="020B0502040204020203" pitchFamily="34" charset="-34"/>
              <a:cs typeface="Leelawadee" panose="020B0502040204020203" pitchFamily="34" charset="-34"/>
            </a:rPr>
            <a:t>now use the API again to get information about the launches using the IDs given for each launch</a:t>
          </a:r>
        </a:p>
      </dsp:txBody>
      <dsp:txXfrm>
        <a:off x="549188" y="3196804"/>
        <a:ext cx="4435691" cy="934144"/>
      </dsp:txXfrm>
    </dsp:sp>
    <dsp:sp modelId="{73AB3423-1C52-4D4A-8AA0-F7C043E8FF98}">
      <dsp:nvSpPr>
        <dsp:cNvPr id="0" name=""/>
        <dsp:cNvSpPr/>
      </dsp:nvSpPr>
      <dsp:spPr>
        <a:xfrm>
          <a:off x="82116" y="4261729"/>
          <a:ext cx="5762433" cy="934144"/>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latin typeface="Leelawadee" panose="020B0502040204020203" pitchFamily="34" charset="-34"/>
              <a:cs typeface="Leelawadee" panose="020B0502040204020203" pitchFamily="34" charset="-34"/>
            </a:rPr>
            <a:t>Filter the data frame to only include Falcon 9 launches and replace null values  and get required output </a:t>
          </a:r>
          <a:endParaRPr lang="en-IN" sz="1200" kern="1200" dirty="0">
            <a:solidFill>
              <a:schemeClr val="tx1"/>
            </a:solidFill>
            <a:latin typeface="Leelawadee" panose="020B0502040204020203" pitchFamily="34" charset="-34"/>
            <a:cs typeface="Leelawadee" panose="020B0502040204020203" pitchFamily="34" charset="-34"/>
          </a:endParaRPr>
        </a:p>
      </dsp:txBody>
      <dsp:txXfrm>
        <a:off x="549188" y="4261729"/>
        <a:ext cx="4828289" cy="93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962AB-26C1-41F5-A924-7C5A9C23C307}">
      <dsp:nvSpPr>
        <dsp:cNvPr id="0" name=""/>
        <dsp:cNvSpPr/>
      </dsp:nvSpPr>
      <dsp:spPr>
        <a:xfrm>
          <a:off x="0" y="0"/>
          <a:ext cx="4517898" cy="81724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dirty="0">
              <a:solidFill>
                <a:schemeClr val="tx1"/>
              </a:solidFill>
            </a:rPr>
            <a:t>Make request to SpaceX API</a:t>
          </a:r>
        </a:p>
      </dsp:txBody>
      <dsp:txXfrm>
        <a:off x="23936" y="23936"/>
        <a:ext cx="3540409" cy="769373"/>
      </dsp:txXfrm>
    </dsp:sp>
    <dsp:sp modelId="{30388EE2-A6CE-49CB-AB97-A2B7BC32C18A}">
      <dsp:nvSpPr>
        <dsp:cNvPr id="0" name=""/>
        <dsp:cNvSpPr/>
      </dsp:nvSpPr>
      <dsp:spPr>
        <a:xfrm>
          <a:off x="337375" y="930751"/>
          <a:ext cx="4517898" cy="817245"/>
        </a:xfrm>
        <a:prstGeom prst="roundRect">
          <a:avLst>
            <a:gd name="adj" fmla="val 10000"/>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i="0" kern="1200" dirty="0">
              <a:solidFill>
                <a:schemeClr val="tx1"/>
              </a:solidFill>
            </a:rPr>
            <a:t>Decode the response content as a JSON</a:t>
          </a:r>
          <a:endParaRPr lang="en-GB" sz="1500" b="1" kern="1200" dirty="0">
            <a:solidFill>
              <a:schemeClr val="tx1"/>
            </a:solidFill>
          </a:endParaRPr>
        </a:p>
      </dsp:txBody>
      <dsp:txXfrm>
        <a:off x="361311" y="954687"/>
        <a:ext cx="3601441" cy="769373"/>
      </dsp:txXfrm>
    </dsp:sp>
    <dsp:sp modelId="{013723C8-1666-48AC-9838-2C20C2AAE0F1}">
      <dsp:nvSpPr>
        <dsp:cNvPr id="0" name=""/>
        <dsp:cNvSpPr/>
      </dsp:nvSpPr>
      <dsp:spPr>
        <a:xfrm>
          <a:off x="674750" y="1861502"/>
          <a:ext cx="4517898" cy="817245"/>
        </a:xfrm>
        <a:prstGeom prst="roundRect">
          <a:avLst>
            <a:gd name="adj" fmla="val 1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dirty="0">
              <a:solidFill>
                <a:schemeClr val="tx1"/>
              </a:solidFill>
              <a:latin typeface="Leelawadee" panose="020B0502040204020203" pitchFamily="34" charset="-34"/>
              <a:cs typeface="Leelawadee" panose="020B0502040204020203" pitchFamily="34" charset="-34"/>
            </a:rPr>
            <a:t>Turn JSON into pandas data frame</a:t>
          </a:r>
        </a:p>
      </dsp:txBody>
      <dsp:txXfrm>
        <a:off x="698686" y="1885438"/>
        <a:ext cx="3601441" cy="769373"/>
      </dsp:txXfrm>
    </dsp:sp>
    <dsp:sp modelId="{E8C344C0-94D5-4E6F-BBBE-6A4317514D3F}">
      <dsp:nvSpPr>
        <dsp:cNvPr id="0" name=""/>
        <dsp:cNvSpPr/>
      </dsp:nvSpPr>
      <dsp:spPr>
        <a:xfrm>
          <a:off x="1012126" y="2792253"/>
          <a:ext cx="4517898" cy="817245"/>
        </a:xfrm>
        <a:prstGeom prst="roundRect">
          <a:avLst>
            <a:gd name="adj" fmla="val 10000"/>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i="0" kern="1200" dirty="0">
              <a:solidFill>
                <a:schemeClr val="tx1"/>
              </a:solidFill>
              <a:latin typeface="Leelawadee" panose="020B0502040204020203" pitchFamily="34" charset="-34"/>
              <a:cs typeface="Leelawadee" panose="020B0502040204020203" pitchFamily="34" charset="-34"/>
            </a:rPr>
            <a:t>Use the API again to get information about the launches using the IDs given for each launch</a:t>
          </a:r>
          <a:endParaRPr lang="en-GB" sz="1500" b="1" kern="1200" dirty="0">
            <a:solidFill>
              <a:schemeClr val="tx1"/>
            </a:solidFill>
            <a:latin typeface="Leelawadee" panose="020B0502040204020203" pitchFamily="34" charset="-34"/>
            <a:cs typeface="Leelawadee" panose="020B0502040204020203" pitchFamily="34" charset="-34"/>
          </a:endParaRPr>
        </a:p>
      </dsp:txBody>
      <dsp:txXfrm>
        <a:off x="1036062" y="2816189"/>
        <a:ext cx="3601441" cy="769372"/>
      </dsp:txXfrm>
    </dsp:sp>
    <dsp:sp modelId="{C3FCBD80-302A-4C99-BD77-2E7D964F3119}">
      <dsp:nvSpPr>
        <dsp:cNvPr id="0" name=""/>
        <dsp:cNvSpPr/>
      </dsp:nvSpPr>
      <dsp:spPr>
        <a:xfrm>
          <a:off x="1349501" y="3723005"/>
          <a:ext cx="4517898" cy="817245"/>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GB" sz="900" b="1" i="0" kern="1200" dirty="0">
              <a:solidFill>
                <a:schemeClr val="tx1"/>
              </a:solidFill>
              <a:latin typeface="Leelawadee" panose="020B0502040204020203" pitchFamily="34" charset="-34"/>
              <a:cs typeface="Leelawadee" panose="020B0502040204020203" pitchFamily="34" charset="-34"/>
            </a:rPr>
            <a:t>Construct our dataset using the data we have obtained</a:t>
          </a:r>
          <a:endParaRPr lang="en-GB" sz="900" b="1" kern="1200" dirty="0">
            <a:solidFill>
              <a:schemeClr val="tx1"/>
            </a:solidFill>
            <a:latin typeface="Leelawadee" panose="020B0502040204020203" pitchFamily="34" charset="-34"/>
            <a:cs typeface="Leelawadee" panose="020B0502040204020203" pitchFamily="34" charset="-34"/>
          </a:endParaRPr>
        </a:p>
      </dsp:txBody>
      <dsp:txXfrm>
        <a:off x="1373437" y="3746941"/>
        <a:ext cx="3601441" cy="769373"/>
      </dsp:txXfrm>
    </dsp:sp>
    <dsp:sp modelId="{92B47D0F-DDBF-4CDC-BE9F-D1EFF299028D}">
      <dsp:nvSpPr>
        <dsp:cNvPr id="0" name=""/>
        <dsp:cNvSpPr/>
      </dsp:nvSpPr>
      <dsp:spPr>
        <a:xfrm>
          <a:off x="3986688" y="597042"/>
          <a:ext cx="531209" cy="531209"/>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4106210" y="597042"/>
        <a:ext cx="292165" cy="399735"/>
      </dsp:txXfrm>
    </dsp:sp>
    <dsp:sp modelId="{269FED9D-A827-4DE8-9102-A3F54999A44D}">
      <dsp:nvSpPr>
        <dsp:cNvPr id="0" name=""/>
        <dsp:cNvSpPr/>
      </dsp:nvSpPr>
      <dsp:spPr>
        <a:xfrm>
          <a:off x="4324064" y="1527794"/>
          <a:ext cx="531209" cy="531209"/>
        </a:xfrm>
        <a:prstGeom prst="downArrow">
          <a:avLst>
            <a:gd name="adj1" fmla="val 55000"/>
            <a:gd name="adj2" fmla="val 45000"/>
          </a:avLst>
        </a:prstGeom>
        <a:solidFill>
          <a:schemeClr val="accent5">
            <a:tint val="40000"/>
            <a:alpha val="90000"/>
            <a:hueOff val="-2246587"/>
            <a:satOff val="-7611"/>
            <a:lumOff val="-976"/>
            <a:alphaOff val="0"/>
          </a:schemeClr>
        </a:solid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4443586" y="1527794"/>
        <a:ext cx="292165" cy="399735"/>
      </dsp:txXfrm>
    </dsp:sp>
    <dsp:sp modelId="{91CDDF0F-2C1A-4DB9-A1E0-42292DA5CB6C}">
      <dsp:nvSpPr>
        <dsp:cNvPr id="0" name=""/>
        <dsp:cNvSpPr/>
      </dsp:nvSpPr>
      <dsp:spPr>
        <a:xfrm>
          <a:off x="4661439" y="2444924"/>
          <a:ext cx="531209" cy="531209"/>
        </a:xfrm>
        <a:prstGeom prst="downArrow">
          <a:avLst>
            <a:gd name="adj1" fmla="val 55000"/>
            <a:gd name="adj2" fmla="val 45000"/>
          </a:avLst>
        </a:prstGeom>
        <a:solidFill>
          <a:schemeClr val="accent5">
            <a:tint val="40000"/>
            <a:alpha val="90000"/>
            <a:hueOff val="-4493175"/>
            <a:satOff val="-15221"/>
            <a:lumOff val="-1952"/>
            <a:alphaOff val="0"/>
          </a:schemeClr>
        </a:solid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4780961" y="2444924"/>
        <a:ext cx="292165" cy="399735"/>
      </dsp:txXfrm>
    </dsp:sp>
    <dsp:sp modelId="{6A17FC34-8480-4382-BB38-BE51BE0BFEC7}">
      <dsp:nvSpPr>
        <dsp:cNvPr id="0" name=""/>
        <dsp:cNvSpPr/>
      </dsp:nvSpPr>
      <dsp:spPr>
        <a:xfrm>
          <a:off x="4998815" y="3384756"/>
          <a:ext cx="531209" cy="531209"/>
        </a:xfrm>
        <a:prstGeom prst="downArrow">
          <a:avLst>
            <a:gd name="adj1" fmla="val 55000"/>
            <a:gd name="adj2" fmla="val 45000"/>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5118337" y="3384756"/>
        <a:ext cx="292165" cy="3997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756E0-4165-45A7-AC6D-BD45DFAD69A3}">
      <dsp:nvSpPr>
        <dsp:cNvPr id="0" name=""/>
        <dsp:cNvSpPr/>
      </dsp:nvSpPr>
      <dsp:spPr>
        <a:xfrm>
          <a:off x="0" y="3941705"/>
          <a:ext cx="6362700" cy="51734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b="1" kern="1200" dirty="0">
              <a:solidFill>
                <a:schemeClr val="tx1"/>
              </a:solidFill>
              <a:latin typeface="Leelawadee" panose="020B0502040204020203" pitchFamily="34" charset="-34"/>
              <a:cs typeface="Leelawadee" panose="020B0502040204020203" pitchFamily="34" charset="-34"/>
            </a:rPr>
            <a:t>Convert the dictionary into a CSV dataset</a:t>
          </a:r>
        </a:p>
      </dsp:txBody>
      <dsp:txXfrm>
        <a:off x="0" y="3941705"/>
        <a:ext cx="6362700" cy="517346"/>
      </dsp:txXfrm>
    </dsp:sp>
    <dsp:sp modelId="{F028C297-0F95-4302-99DE-9EAE97C14AEF}">
      <dsp:nvSpPr>
        <dsp:cNvPr id="0" name=""/>
        <dsp:cNvSpPr/>
      </dsp:nvSpPr>
      <dsp:spPr>
        <a:xfrm rot="10800000">
          <a:off x="0" y="3153786"/>
          <a:ext cx="6362700" cy="795679"/>
        </a:xfrm>
        <a:prstGeom prst="upArrowCallou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b="1" i="0" kern="1200" dirty="0">
              <a:solidFill>
                <a:schemeClr val="tx1"/>
              </a:solidFill>
              <a:latin typeface="Leelawadee" panose="020B0502040204020203" pitchFamily="34" charset="-34"/>
              <a:cs typeface="Leelawadee" panose="020B0502040204020203" pitchFamily="34" charset="-34"/>
            </a:rPr>
            <a:t>Fill up the dictionary with launch records extracted from table rows</a:t>
          </a:r>
          <a:r>
            <a:rPr lang="en-GB" sz="1500" b="0" i="0" kern="1200" dirty="0"/>
            <a:t>.</a:t>
          </a:r>
          <a:endParaRPr lang="en-GB" sz="1500" kern="1200" dirty="0"/>
        </a:p>
      </dsp:txBody>
      <dsp:txXfrm rot="10800000">
        <a:off x="0" y="3153786"/>
        <a:ext cx="6362700" cy="517008"/>
      </dsp:txXfrm>
    </dsp:sp>
    <dsp:sp modelId="{7BA988F0-0530-4539-85C9-DCDDE3DF7155}">
      <dsp:nvSpPr>
        <dsp:cNvPr id="0" name=""/>
        <dsp:cNvSpPr/>
      </dsp:nvSpPr>
      <dsp:spPr>
        <a:xfrm rot="10800000">
          <a:off x="0" y="2365867"/>
          <a:ext cx="6362700" cy="795679"/>
        </a:xfrm>
        <a:prstGeom prst="upArrowCallou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b="1" i="0" kern="1200" dirty="0">
              <a:solidFill>
                <a:schemeClr val="tx1"/>
              </a:solidFill>
              <a:latin typeface="Leelawadee" panose="020B0502040204020203" pitchFamily="34" charset="-34"/>
              <a:cs typeface="Leelawadee" panose="020B0502040204020203" pitchFamily="34" charset="-34"/>
            </a:rPr>
            <a:t>Create an empty dictionary with keys from the column names</a:t>
          </a:r>
          <a:endParaRPr lang="en-GB" sz="1500" b="1" kern="1200" dirty="0">
            <a:solidFill>
              <a:schemeClr val="tx1"/>
            </a:solidFill>
            <a:latin typeface="Leelawadee" panose="020B0502040204020203" pitchFamily="34" charset="-34"/>
            <a:cs typeface="Leelawadee" panose="020B0502040204020203" pitchFamily="34" charset="-34"/>
          </a:endParaRPr>
        </a:p>
      </dsp:txBody>
      <dsp:txXfrm rot="10800000">
        <a:off x="0" y="2365867"/>
        <a:ext cx="6362700" cy="517008"/>
      </dsp:txXfrm>
    </dsp:sp>
    <dsp:sp modelId="{C3966E75-DA01-4AA2-A512-AC453C05D398}">
      <dsp:nvSpPr>
        <dsp:cNvPr id="0" name=""/>
        <dsp:cNvSpPr/>
      </dsp:nvSpPr>
      <dsp:spPr>
        <a:xfrm rot="10800000">
          <a:off x="0" y="1577948"/>
          <a:ext cx="6362700" cy="795679"/>
        </a:xfrm>
        <a:prstGeom prst="upArrowCallou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b="1" i="0" kern="1200" dirty="0">
              <a:solidFill>
                <a:schemeClr val="tx1"/>
              </a:solidFill>
              <a:latin typeface="Leelawadee" panose="020B0502040204020203" pitchFamily="34" charset="-34"/>
              <a:cs typeface="Leelawadee" panose="020B0502040204020203" pitchFamily="34" charset="-34"/>
            </a:rPr>
            <a:t>Extract all column  names from the HTML table </a:t>
          </a:r>
          <a:endParaRPr lang="en-GB" sz="1500" kern="1200" dirty="0">
            <a:solidFill>
              <a:schemeClr val="tx1"/>
            </a:solidFill>
            <a:latin typeface="Leelawadee" panose="020B0502040204020203" pitchFamily="34" charset="-34"/>
            <a:cs typeface="Leelawadee" panose="020B0502040204020203" pitchFamily="34" charset="-34"/>
          </a:endParaRPr>
        </a:p>
      </dsp:txBody>
      <dsp:txXfrm rot="10800000">
        <a:off x="0" y="1577948"/>
        <a:ext cx="6362700" cy="517008"/>
      </dsp:txXfrm>
    </dsp:sp>
    <dsp:sp modelId="{F233BF61-A99D-4E55-B375-34889AB15008}">
      <dsp:nvSpPr>
        <dsp:cNvPr id="0" name=""/>
        <dsp:cNvSpPr/>
      </dsp:nvSpPr>
      <dsp:spPr>
        <a:xfrm rot="10800000">
          <a:off x="0" y="790029"/>
          <a:ext cx="6362700" cy="795679"/>
        </a:xfrm>
        <a:prstGeom prst="upArrowCallou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b="1" i="0" kern="1200" dirty="0">
              <a:solidFill>
                <a:schemeClr val="tx1"/>
              </a:solidFill>
              <a:latin typeface="Leelawadee" panose="020B0502040204020203" pitchFamily="34" charset="-34"/>
              <a:cs typeface="Leelawadee" panose="020B0502040204020203" pitchFamily="34" charset="-34"/>
            </a:rPr>
            <a:t>Create a Beautiful Soup object from the HTML </a:t>
          </a:r>
          <a:endParaRPr lang="en-GB" sz="1500" b="1" kern="1200" dirty="0">
            <a:solidFill>
              <a:schemeClr val="tx1"/>
            </a:solidFill>
            <a:latin typeface="Leelawadee" panose="020B0502040204020203" pitchFamily="34" charset="-34"/>
            <a:cs typeface="Leelawadee" panose="020B0502040204020203" pitchFamily="34" charset="-34"/>
          </a:endParaRPr>
        </a:p>
      </dsp:txBody>
      <dsp:txXfrm rot="10800000">
        <a:off x="0" y="790029"/>
        <a:ext cx="6362700" cy="517008"/>
      </dsp:txXfrm>
    </dsp:sp>
    <dsp:sp modelId="{81D75275-AF1F-4B27-BE59-104388E4E6EE}">
      <dsp:nvSpPr>
        <dsp:cNvPr id="0" name=""/>
        <dsp:cNvSpPr/>
      </dsp:nvSpPr>
      <dsp:spPr>
        <a:xfrm rot="10800000">
          <a:off x="0" y="2110"/>
          <a:ext cx="6362700" cy="795679"/>
        </a:xfrm>
        <a:prstGeom prst="upArrowCallou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GB" sz="1500" b="1" i="0" kern="1200" dirty="0">
              <a:solidFill>
                <a:schemeClr val="tx1"/>
              </a:solidFill>
              <a:latin typeface="Leelawadee" panose="020B0502040204020203" pitchFamily="34" charset="-34"/>
              <a:cs typeface="Leelawadee" panose="020B0502040204020203" pitchFamily="34" charset="-34"/>
            </a:rPr>
            <a:t>Falcon9 Launch Wiki page from its URL</a:t>
          </a:r>
          <a:endParaRPr lang="en-GB" sz="1500" kern="1200" dirty="0">
            <a:solidFill>
              <a:schemeClr val="tx1"/>
            </a:solidFill>
            <a:latin typeface="Leelawadee" panose="020B0502040204020203" pitchFamily="34" charset="-34"/>
            <a:cs typeface="Leelawadee" panose="020B0502040204020203" pitchFamily="34" charset="-34"/>
          </a:endParaRPr>
        </a:p>
      </dsp:txBody>
      <dsp:txXfrm rot="10800000">
        <a:off x="0" y="2110"/>
        <a:ext cx="6362700" cy="517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36E8B-F0B9-4217-AA9D-C9D9794B8B69}">
      <dsp:nvSpPr>
        <dsp:cNvPr id="0" name=""/>
        <dsp:cNvSpPr/>
      </dsp:nvSpPr>
      <dsp:spPr>
        <a:xfrm>
          <a:off x="938" y="595526"/>
          <a:ext cx="2000539" cy="1200323"/>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Leelawadee" panose="020B0502040204020203" pitchFamily="34" charset="-34"/>
              <a:cs typeface="Leelawadee" panose="020B0502040204020203" pitchFamily="34" charset="-34"/>
            </a:rPr>
            <a:t>Calculate the number of launches on each site</a:t>
          </a:r>
          <a:endParaRPr lang="en-GB" sz="1400" b="1" kern="1200" dirty="0">
            <a:solidFill>
              <a:schemeClr val="tx1"/>
            </a:solidFill>
            <a:latin typeface="Leelawadee" panose="020B0502040204020203" pitchFamily="34" charset="-34"/>
            <a:cs typeface="Leelawadee" panose="020B0502040204020203" pitchFamily="34" charset="-34"/>
          </a:endParaRPr>
        </a:p>
      </dsp:txBody>
      <dsp:txXfrm>
        <a:off x="36094" y="630682"/>
        <a:ext cx="1930227" cy="1130011"/>
      </dsp:txXfrm>
    </dsp:sp>
    <dsp:sp modelId="{2CAAC2F4-DE5E-4B90-8119-0DBBE434A315}">
      <dsp:nvSpPr>
        <dsp:cNvPr id="0" name=""/>
        <dsp:cNvSpPr/>
      </dsp:nvSpPr>
      <dsp:spPr>
        <a:xfrm>
          <a:off x="2177525" y="947621"/>
          <a:ext cx="424114" cy="496133"/>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177525" y="1046848"/>
        <a:ext cx="296880" cy="297679"/>
      </dsp:txXfrm>
    </dsp:sp>
    <dsp:sp modelId="{9F5187DA-7AE1-4551-9666-0349C3C5C616}">
      <dsp:nvSpPr>
        <dsp:cNvPr id="0" name=""/>
        <dsp:cNvSpPr/>
      </dsp:nvSpPr>
      <dsp:spPr>
        <a:xfrm>
          <a:off x="2801693" y="595526"/>
          <a:ext cx="2000539" cy="1200323"/>
        </a:xfrm>
        <a:prstGeom prst="roundRect">
          <a:avLst>
            <a:gd name="adj" fmla="val 1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i="0" kern="1200" dirty="0">
              <a:solidFill>
                <a:schemeClr val="tx1"/>
              </a:solidFill>
              <a:latin typeface="Leelawadee" panose="020B0502040204020203" pitchFamily="34" charset="-34"/>
              <a:cs typeface="Leelawadee" panose="020B0502040204020203" pitchFamily="34" charset="-34"/>
            </a:rPr>
            <a:t>Calculate the number and occurrences of each orbit</a:t>
          </a:r>
          <a:endParaRPr lang="en-GB" sz="1400" kern="1200" dirty="0">
            <a:solidFill>
              <a:schemeClr val="tx1"/>
            </a:solidFill>
            <a:latin typeface="Leelawadee" panose="020B0502040204020203" pitchFamily="34" charset="-34"/>
            <a:cs typeface="Leelawadee" panose="020B0502040204020203" pitchFamily="34" charset="-34"/>
          </a:endParaRPr>
        </a:p>
      </dsp:txBody>
      <dsp:txXfrm>
        <a:off x="2836849" y="630682"/>
        <a:ext cx="1930227" cy="1130011"/>
      </dsp:txXfrm>
    </dsp:sp>
    <dsp:sp modelId="{7C9E724A-1219-47AD-AB7A-281E2EDB8C2F}">
      <dsp:nvSpPr>
        <dsp:cNvPr id="0" name=""/>
        <dsp:cNvSpPr/>
      </dsp:nvSpPr>
      <dsp:spPr>
        <a:xfrm rot="5400000">
          <a:off x="3589906" y="1935888"/>
          <a:ext cx="424114" cy="496133"/>
        </a:xfrm>
        <a:prstGeom prst="rightArrow">
          <a:avLst>
            <a:gd name="adj1" fmla="val 60000"/>
            <a:gd name="adj2" fmla="val 5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3653124" y="1971897"/>
        <a:ext cx="297679" cy="296880"/>
      </dsp:txXfrm>
    </dsp:sp>
    <dsp:sp modelId="{0F094CC6-B878-4844-88E5-6A5A2BD44D88}">
      <dsp:nvSpPr>
        <dsp:cNvPr id="0" name=""/>
        <dsp:cNvSpPr/>
      </dsp:nvSpPr>
      <dsp:spPr>
        <a:xfrm>
          <a:off x="2801693" y="2596066"/>
          <a:ext cx="2000539" cy="1200323"/>
        </a:xfrm>
        <a:prstGeom prst="roundRect">
          <a:avLst>
            <a:gd name="adj" fmla="val 1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Leelawadee" panose="020B0502040204020203" pitchFamily="34" charset="-34"/>
              <a:cs typeface="Leelawadee" panose="020B0502040204020203" pitchFamily="34" charset="-34"/>
            </a:rPr>
            <a:t>Calculate the number and </a:t>
          </a:r>
          <a:r>
            <a:rPr lang="en-US" sz="1400" b="1" i="0" kern="1200" dirty="0" err="1">
              <a:solidFill>
                <a:schemeClr val="tx1"/>
              </a:solidFill>
              <a:latin typeface="Leelawadee" panose="020B0502040204020203" pitchFamily="34" charset="-34"/>
              <a:cs typeface="Leelawadee" panose="020B0502040204020203" pitchFamily="34" charset="-34"/>
            </a:rPr>
            <a:t>occurence</a:t>
          </a:r>
          <a:r>
            <a:rPr lang="en-US" sz="1400" b="1" i="0" kern="1200" dirty="0">
              <a:solidFill>
                <a:schemeClr val="tx1"/>
              </a:solidFill>
              <a:latin typeface="Leelawadee" panose="020B0502040204020203" pitchFamily="34" charset="-34"/>
              <a:cs typeface="Leelawadee" panose="020B0502040204020203" pitchFamily="34" charset="-34"/>
            </a:rPr>
            <a:t> of mission outcome per orbit type</a:t>
          </a:r>
          <a:endParaRPr lang="en-GB" sz="1400" kern="1200" dirty="0">
            <a:solidFill>
              <a:schemeClr val="tx1"/>
            </a:solidFill>
            <a:latin typeface="Leelawadee" panose="020B0502040204020203" pitchFamily="34" charset="-34"/>
            <a:cs typeface="Leelawadee" panose="020B0502040204020203" pitchFamily="34" charset="-34"/>
          </a:endParaRPr>
        </a:p>
      </dsp:txBody>
      <dsp:txXfrm>
        <a:off x="2836849" y="2631222"/>
        <a:ext cx="1930227" cy="1130011"/>
      </dsp:txXfrm>
    </dsp:sp>
    <dsp:sp modelId="{DBD34624-E89E-471A-ACEE-18DF08A4AE83}">
      <dsp:nvSpPr>
        <dsp:cNvPr id="0" name=""/>
        <dsp:cNvSpPr/>
      </dsp:nvSpPr>
      <dsp:spPr>
        <a:xfrm rot="10800000">
          <a:off x="2201532" y="2948161"/>
          <a:ext cx="424114" cy="496133"/>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2328766" y="3047388"/>
        <a:ext cx="296880" cy="297679"/>
      </dsp:txXfrm>
    </dsp:sp>
    <dsp:sp modelId="{21868DAF-EF20-4D98-AEDB-B01830219536}">
      <dsp:nvSpPr>
        <dsp:cNvPr id="0" name=""/>
        <dsp:cNvSpPr/>
      </dsp:nvSpPr>
      <dsp:spPr>
        <a:xfrm>
          <a:off x="938" y="2596066"/>
          <a:ext cx="2000539" cy="1200323"/>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latin typeface="Leelawadee" panose="020B0502040204020203" pitchFamily="34" charset="-34"/>
              <a:cs typeface="Leelawadee" panose="020B0502040204020203" pitchFamily="34" charset="-34"/>
            </a:rPr>
            <a:t>Create a landing outcome label from Outcome column</a:t>
          </a:r>
          <a:endParaRPr lang="en-GB" sz="1200" b="1" kern="1200" dirty="0">
            <a:solidFill>
              <a:schemeClr val="tx1"/>
            </a:solidFill>
            <a:latin typeface="Leelawadee" panose="020B0502040204020203" pitchFamily="34" charset="-34"/>
            <a:cs typeface="Leelawadee" panose="020B0502040204020203" pitchFamily="34" charset="-34"/>
          </a:endParaRPr>
        </a:p>
      </dsp:txBody>
      <dsp:txXfrm>
        <a:off x="36094" y="2631222"/>
        <a:ext cx="1930227" cy="11300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3C486-B45E-49E0-A98C-8DE0BF3D8709}">
      <dsp:nvSpPr>
        <dsp:cNvPr id="0" name=""/>
        <dsp:cNvSpPr/>
      </dsp:nvSpPr>
      <dsp:spPr>
        <a:xfrm>
          <a:off x="4505" y="569545"/>
          <a:ext cx="1346605" cy="807963"/>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i="0" kern="1200" dirty="0">
              <a:solidFill>
                <a:schemeClr val="tx1"/>
              </a:solidFill>
            </a:rPr>
            <a:t>Create a column for the class</a:t>
          </a:r>
          <a:endParaRPr lang="en-GB" sz="1100" b="1" kern="1200" dirty="0">
            <a:solidFill>
              <a:schemeClr val="tx1"/>
            </a:solidFill>
          </a:endParaRPr>
        </a:p>
      </dsp:txBody>
      <dsp:txXfrm>
        <a:off x="28169" y="593209"/>
        <a:ext cx="1299277" cy="760635"/>
      </dsp:txXfrm>
    </dsp:sp>
    <dsp:sp modelId="{EB6BEE56-A2E0-4888-9145-03AD9759509A}">
      <dsp:nvSpPr>
        <dsp:cNvPr id="0" name=""/>
        <dsp:cNvSpPr/>
      </dsp:nvSpPr>
      <dsp:spPr>
        <a:xfrm>
          <a:off x="1469611" y="806547"/>
          <a:ext cx="285480" cy="333958"/>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469611" y="873339"/>
        <a:ext cx="199836" cy="200374"/>
      </dsp:txXfrm>
    </dsp:sp>
    <dsp:sp modelId="{C8011C4D-E475-4E98-BA13-222F01463E5E}">
      <dsp:nvSpPr>
        <dsp:cNvPr id="0" name=""/>
        <dsp:cNvSpPr/>
      </dsp:nvSpPr>
      <dsp:spPr>
        <a:xfrm>
          <a:off x="1889752" y="569545"/>
          <a:ext cx="1346605" cy="807963"/>
        </a:xfrm>
        <a:prstGeom prst="roundRect">
          <a:avLst>
            <a:gd name="adj" fmla="val 10000"/>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i="0" kern="1200" dirty="0">
              <a:solidFill>
                <a:schemeClr val="tx1"/>
              </a:solidFill>
            </a:rPr>
            <a:t>Standardize the data</a:t>
          </a:r>
        </a:p>
      </dsp:txBody>
      <dsp:txXfrm>
        <a:off x="1913416" y="593209"/>
        <a:ext cx="1299277" cy="760635"/>
      </dsp:txXfrm>
    </dsp:sp>
    <dsp:sp modelId="{4C434BC5-4605-4700-BC03-57E02CF011FB}">
      <dsp:nvSpPr>
        <dsp:cNvPr id="0" name=""/>
        <dsp:cNvSpPr/>
      </dsp:nvSpPr>
      <dsp:spPr>
        <a:xfrm>
          <a:off x="3354859" y="806547"/>
          <a:ext cx="285480" cy="333958"/>
        </a:xfrm>
        <a:prstGeom prst="rightArrow">
          <a:avLst>
            <a:gd name="adj1" fmla="val 60000"/>
            <a:gd name="adj2" fmla="val 50000"/>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354859" y="873339"/>
        <a:ext cx="199836" cy="200374"/>
      </dsp:txXfrm>
    </dsp:sp>
    <dsp:sp modelId="{17355C57-B333-4D10-B465-C37767523BC8}">
      <dsp:nvSpPr>
        <dsp:cNvPr id="0" name=""/>
        <dsp:cNvSpPr/>
      </dsp:nvSpPr>
      <dsp:spPr>
        <a:xfrm>
          <a:off x="3775000" y="569545"/>
          <a:ext cx="1346605" cy="807963"/>
        </a:xfrm>
        <a:prstGeom prst="roundRect">
          <a:avLst>
            <a:gd name="adj" fmla="val 1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i="0" kern="1200" dirty="0">
              <a:solidFill>
                <a:schemeClr val="tx1"/>
              </a:solidFill>
            </a:rPr>
            <a:t>Split data into training data and test data</a:t>
          </a:r>
        </a:p>
      </dsp:txBody>
      <dsp:txXfrm>
        <a:off x="3798664" y="593209"/>
        <a:ext cx="1299277" cy="760635"/>
      </dsp:txXfrm>
    </dsp:sp>
    <dsp:sp modelId="{537ABF2C-2422-46F4-B91E-6C670BF963D8}">
      <dsp:nvSpPr>
        <dsp:cNvPr id="0" name=""/>
        <dsp:cNvSpPr/>
      </dsp:nvSpPr>
      <dsp:spPr>
        <a:xfrm rot="5400000">
          <a:off x="4305562" y="1471770"/>
          <a:ext cx="285480" cy="333958"/>
        </a:xfrm>
        <a:prstGeom prst="rightArrow">
          <a:avLst>
            <a:gd name="adj1" fmla="val 60000"/>
            <a:gd name="adj2" fmla="val 50000"/>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348115" y="1496009"/>
        <a:ext cx="200374" cy="199836"/>
      </dsp:txXfrm>
    </dsp:sp>
    <dsp:sp modelId="{8BB884A9-62EA-4252-AD9C-396C02D1233E}">
      <dsp:nvSpPr>
        <dsp:cNvPr id="0" name=""/>
        <dsp:cNvSpPr/>
      </dsp:nvSpPr>
      <dsp:spPr>
        <a:xfrm>
          <a:off x="3775000" y="1916150"/>
          <a:ext cx="1346605" cy="807963"/>
        </a:xfrm>
        <a:prstGeom prst="roundRect">
          <a:avLst>
            <a:gd name="adj" fmla="val 1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i="0" kern="1200" dirty="0">
              <a:solidFill>
                <a:schemeClr val="tx1"/>
              </a:solidFill>
            </a:rPr>
            <a:t>Create a Grid </a:t>
          </a:r>
          <a:r>
            <a:rPr lang="en-GB" sz="1100" b="1" i="0" kern="1200" dirty="0" err="1">
              <a:solidFill>
                <a:schemeClr val="tx1"/>
              </a:solidFill>
            </a:rPr>
            <a:t>SearchCV</a:t>
          </a:r>
          <a:r>
            <a:rPr lang="en-GB" sz="1100" b="1" i="0" kern="1200" dirty="0">
              <a:solidFill>
                <a:schemeClr val="tx1"/>
              </a:solidFill>
            </a:rPr>
            <a:t> object and fit different ML objects</a:t>
          </a:r>
          <a:r>
            <a:rPr lang="en-GB" sz="1100" b="0" i="0" kern="1200" dirty="0"/>
            <a:t>.</a:t>
          </a:r>
          <a:endParaRPr lang="en-GB" sz="1100" kern="1200" dirty="0"/>
        </a:p>
      </dsp:txBody>
      <dsp:txXfrm>
        <a:off x="3798664" y="1939814"/>
        <a:ext cx="1299277" cy="760635"/>
      </dsp:txXfrm>
    </dsp:sp>
    <dsp:sp modelId="{81328524-57AE-4406-AD33-1DCFA25110E4}">
      <dsp:nvSpPr>
        <dsp:cNvPr id="0" name=""/>
        <dsp:cNvSpPr/>
      </dsp:nvSpPr>
      <dsp:spPr>
        <a:xfrm rot="10800000">
          <a:off x="3371018" y="2153152"/>
          <a:ext cx="285480" cy="333958"/>
        </a:xfrm>
        <a:prstGeom prst="rightArrow">
          <a:avLst>
            <a:gd name="adj1" fmla="val 60000"/>
            <a:gd name="adj2" fmla="val 50000"/>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456662" y="2219944"/>
        <a:ext cx="199836" cy="200374"/>
      </dsp:txXfrm>
    </dsp:sp>
    <dsp:sp modelId="{E1E6FB63-3CC0-4CFB-8D48-DDD71A539A21}">
      <dsp:nvSpPr>
        <dsp:cNvPr id="0" name=""/>
        <dsp:cNvSpPr/>
      </dsp:nvSpPr>
      <dsp:spPr>
        <a:xfrm>
          <a:off x="1889752" y="1916150"/>
          <a:ext cx="1346605" cy="807963"/>
        </a:xfrm>
        <a:prstGeom prst="roundRect">
          <a:avLst>
            <a:gd name="adj" fmla="val 1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i="0" kern="1200" dirty="0">
              <a:solidFill>
                <a:schemeClr val="tx1"/>
              </a:solidFill>
            </a:rPr>
            <a:t>Calculate the accuracy on the test data</a:t>
          </a:r>
          <a:endParaRPr lang="en-GB" sz="1100" b="1" kern="1200" dirty="0">
            <a:solidFill>
              <a:schemeClr val="tx1"/>
            </a:solidFill>
          </a:endParaRPr>
        </a:p>
      </dsp:txBody>
      <dsp:txXfrm>
        <a:off x="1913416" y="1939814"/>
        <a:ext cx="1299277" cy="760635"/>
      </dsp:txXfrm>
    </dsp:sp>
    <dsp:sp modelId="{0780FDBA-3F25-4002-9C5C-6124753A027A}">
      <dsp:nvSpPr>
        <dsp:cNvPr id="0" name=""/>
        <dsp:cNvSpPr/>
      </dsp:nvSpPr>
      <dsp:spPr>
        <a:xfrm rot="10800000">
          <a:off x="1485771" y="2153152"/>
          <a:ext cx="285480" cy="333958"/>
        </a:xfrm>
        <a:prstGeom prst="rightArrow">
          <a:avLst>
            <a:gd name="adj1" fmla="val 60000"/>
            <a:gd name="adj2" fmla="val 50000"/>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571415" y="2219944"/>
        <a:ext cx="199836" cy="200374"/>
      </dsp:txXfrm>
    </dsp:sp>
    <dsp:sp modelId="{ED72BB47-D2DD-42E2-9440-9F06FC1938EE}">
      <dsp:nvSpPr>
        <dsp:cNvPr id="0" name=""/>
        <dsp:cNvSpPr/>
      </dsp:nvSpPr>
      <dsp:spPr>
        <a:xfrm>
          <a:off x="4505" y="1916150"/>
          <a:ext cx="1346605" cy="807963"/>
        </a:xfrm>
        <a:prstGeom prst="roundRect">
          <a:avLst>
            <a:gd name="adj" fmla="val 10000"/>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Choose the best ML method</a:t>
          </a:r>
        </a:p>
      </dsp:txBody>
      <dsp:txXfrm>
        <a:off x="28169" y="1939814"/>
        <a:ext cx="1299277" cy="760635"/>
      </dsp:txXfrm>
    </dsp:sp>
    <dsp:sp modelId="{5EC623DB-8526-42E2-85A2-28607E4E2155}">
      <dsp:nvSpPr>
        <dsp:cNvPr id="0" name=""/>
        <dsp:cNvSpPr/>
      </dsp:nvSpPr>
      <dsp:spPr>
        <a:xfrm rot="5400000">
          <a:off x="535067" y="2818375"/>
          <a:ext cx="285480" cy="333958"/>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577620" y="2842614"/>
        <a:ext cx="200374" cy="199836"/>
      </dsp:txXfrm>
    </dsp:sp>
    <dsp:sp modelId="{F1DF0677-508C-4FE8-9294-F927E2791C02}">
      <dsp:nvSpPr>
        <dsp:cNvPr id="0" name=""/>
        <dsp:cNvSpPr/>
      </dsp:nvSpPr>
      <dsp:spPr>
        <a:xfrm>
          <a:off x="4505" y="3262755"/>
          <a:ext cx="1346605" cy="807963"/>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i="0" kern="1200" dirty="0">
              <a:solidFill>
                <a:schemeClr val="tx1"/>
              </a:solidFill>
            </a:rPr>
            <a:t>Compare the predictions with the real labels</a:t>
          </a:r>
          <a:endParaRPr lang="en-GB" sz="1100" b="1" kern="1200" dirty="0">
            <a:solidFill>
              <a:schemeClr val="tx1"/>
            </a:solidFill>
          </a:endParaRPr>
        </a:p>
      </dsp:txBody>
      <dsp:txXfrm>
        <a:off x="28169" y="3286419"/>
        <a:ext cx="1299277" cy="76063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ilaki-prog/SpaceX-Falcon9-DataScience-Capstone/blob/main/EDA.ipynb" TargetMode="External"/><Relationship Id="rId7" Type="http://schemas.openxmlformats.org/officeDocument/2006/relationships/diagramColors" Target="../diagrams/colors4.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laki-prog/SpaceX-Falcon9-DataScience-Capstone/blob/main/eda-%20Visualization.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laki-prog/SpaceX-Falcon9-DataScience-Capstone/blob/main/EDA%20with%20SQL.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laki-prog/SpaceX-Falcon9-DataScience-Capstone/blob/main/Launch%20Sites%20Locations%20Analysis%20with%20Folium.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ilaki-prog/SpaceX-Falcon9-DataScience-Capstone/blob/main/Launch%20Sites%20Locations%20Analysis%20with%20Folium.ipynb" TargetMode="External"/><Relationship Id="rId7" Type="http://schemas.openxmlformats.org/officeDocument/2006/relationships/diagramColors" Target="../diagrams/colors5.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ilaki-prog/SpaceX-Falcon9-DataScience-Capstone/blob/main/Space%20X%20Data%20collection.ipynb" TargetMode="External"/><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ilaki-prog/SpaceX-Falcon9-DataScience-Capstone/blob/main/Data%20Collection%20with%20web%20scraping%20(1).ipynb" TargetMode="External"/><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00854"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ILLAKKIA . E</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7 JUNE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542411" y="818947"/>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3" y="1549401"/>
            <a:ext cx="5201560" cy="4476172"/>
          </a:xfrm>
          <a:prstGeom prst="rect">
            <a:avLst/>
          </a:prstGeom>
        </p:spPr>
        <p:txBody>
          <a:bodyPr/>
          <a:lstStyle/>
          <a:p>
            <a:pPr marL="0" indent="0">
              <a:buNone/>
            </a:pPr>
            <a:endParaRPr lang="en-US" sz="1800" dirty="0">
              <a:solidFill>
                <a:schemeClr val="accent3">
                  <a:lumMod val="25000"/>
                </a:schemeClr>
              </a:solidFill>
              <a:latin typeface="Abadi" panose="020B0604020104020204" pitchFamily="34" charset="0"/>
            </a:endParaRPr>
          </a:p>
          <a:p>
            <a:pPr marL="0" indent="0">
              <a:buNone/>
            </a:pPr>
            <a:r>
              <a:rPr lang="en-US" sz="2000" dirty="0">
                <a:solidFill>
                  <a:schemeClr val="accent3">
                    <a:lumMod val="25000"/>
                  </a:schemeClr>
                </a:solidFill>
                <a:latin typeface="Abadi" panose="020B0604020104020204" pitchFamily="34" charset="0"/>
              </a:rPr>
              <a:t>Data Wrangling process is given in a flow chart for a over view. For completed notebook link given below</a:t>
            </a:r>
          </a:p>
          <a:p>
            <a:pPr marL="0" indent="0">
              <a:buNone/>
            </a:pPr>
            <a:endParaRPr lang="en-US" sz="2000" dirty="0">
              <a:solidFill>
                <a:schemeClr val="accent3">
                  <a:lumMod val="25000"/>
                </a:schemeClr>
              </a:solidFill>
              <a:latin typeface="Abadi" panose="020B0604020104020204" pitchFamily="34" charset="0"/>
            </a:endParaRPr>
          </a:p>
          <a:p>
            <a:pPr marL="0" indent="0">
              <a:buNone/>
            </a:pPr>
            <a:r>
              <a:rPr lang="en-US" sz="2000" dirty="0">
                <a:solidFill>
                  <a:schemeClr val="accent3">
                    <a:lumMod val="25000"/>
                  </a:schemeClr>
                </a:solidFill>
                <a:latin typeface="Abadi" panose="020B0604020104020204" pitchFamily="34" charset="0"/>
              </a:rPr>
              <a:t>Git Hub URL </a:t>
            </a:r>
            <a:r>
              <a:rPr lang="en-US" sz="2000" dirty="0" err="1">
                <a:solidFill>
                  <a:schemeClr val="accent3">
                    <a:lumMod val="25000"/>
                  </a:schemeClr>
                </a:solidFill>
                <a:latin typeface="Abadi" panose="020B0604020104020204" pitchFamily="34" charset="0"/>
              </a:rPr>
              <a:t>link:</a:t>
            </a:r>
            <a:r>
              <a:rPr lang="en-US" sz="2000" dirty="0" err="1">
                <a:solidFill>
                  <a:schemeClr val="accent3">
                    <a:lumMod val="25000"/>
                  </a:schemeClr>
                </a:solidFill>
                <a:latin typeface="Abadi" panose="020B0604020104020204" pitchFamily="34" charset="0"/>
                <a:hlinkClick r:id="rId3"/>
              </a:rPr>
              <a:t>https</a:t>
            </a:r>
            <a:r>
              <a:rPr lang="en-US" sz="2000" dirty="0">
                <a:solidFill>
                  <a:schemeClr val="accent3">
                    <a:lumMod val="25000"/>
                  </a:schemeClr>
                </a:solidFill>
                <a:latin typeface="Abadi" panose="020B0604020104020204" pitchFamily="34" charset="0"/>
                <a:hlinkClick r:id="rId3"/>
              </a:rPr>
              <a:t>://github.com/</a:t>
            </a:r>
            <a:r>
              <a:rPr lang="en-US" sz="2000" dirty="0" err="1">
                <a:solidFill>
                  <a:schemeClr val="accent3">
                    <a:lumMod val="25000"/>
                  </a:schemeClr>
                </a:solidFill>
                <a:latin typeface="Abadi" panose="020B0604020104020204" pitchFamily="34" charset="0"/>
                <a:hlinkClick r:id="rId3"/>
              </a:rPr>
              <a:t>ilaki</a:t>
            </a:r>
            <a:r>
              <a:rPr lang="en-US" sz="2000" dirty="0">
                <a:solidFill>
                  <a:schemeClr val="accent3">
                    <a:lumMod val="25000"/>
                  </a:schemeClr>
                </a:solidFill>
                <a:latin typeface="Abadi" panose="020B0604020104020204" pitchFamily="34" charset="0"/>
                <a:hlinkClick r:id="rId3"/>
              </a:rPr>
              <a:t>-prog/SpaceX-Falcon9-DataScience-Capstone/blob/main/</a:t>
            </a:r>
            <a:r>
              <a:rPr lang="en-US" sz="2000" dirty="0" err="1">
                <a:solidFill>
                  <a:schemeClr val="accent3">
                    <a:lumMod val="25000"/>
                  </a:schemeClr>
                </a:solidFill>
                <a:latin typeface="Abadi" panose="020B0604020104020204" pitchFamily="34" charset="0"/>
                <a:hlinkClick r:id="rId3"/>
              </a:rPr>
              <a:t>EDA.ipynb</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9" name="Diagram 8"/>
          <p:cNvGraphicFramePr/>
          <p:nvPr>
            <p:extLst>
              <p:ext uri="{D42A27DB-BD31-4B8C-83A1-F6EECF244321}">
                <p14:modId xmlns:p14="http://schemas.microsoft.com/office/powerpoint/2010/main" val="1159537763"/>
              </p:ext>
            </p:extLst>
          </p:nvPr>
        </p:nvGraphicFramePr>
        <p:xfrm>
          <a:off x="6654800" y="1500882"/>
          <a:ext cx="4803172" cy="43919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26622" y="85704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7082"/>
            <a:ext cx="9745589" cy="4599881"/>
          </a:xfrm>
          <a:prstGeom prst="rect">
            <a:avLst/>
          </a:prstGeom>
        </p:spPr>
        <p:txBody>
          <a:bodyPr lIns="91440" tIns="45720" rIns="91440" bIns="45720" anchor="t"/>
          <a:lstStyle/>
          <a:p>
            <a:pPr marL="0" indent="0">
              <a:lnSpc>
                <a:spcPct val="100000"/>
              </a:lnSpc>
              <a:spcBef>
                <a:spcPts val="1400"/>
              </a:spcBef>
              <a:buNone/>
            </a:pPr>
            <a:r>
              <a:rPr lang="en-US" sz="2000" b="1" dirty="0"/>
              <a:t>Types of Charts Used :</a:t>
            </a:r>
          </a:p>
          <a:p>
            <a:pPr>
              <a:lnSpc>
                <a:spcPct val="100000"/>
              </a:lnSpc>
              <a:spcBef>
                <a:spcPts val="1400"/>
              </a:spcBef>
            </a:pPr>
            <a:r>
              <a:rPr lang="en-US" sz="2000" b="1" u="sng" dirty="0"/>
              <a:t>scatter plot </a:t>
            </a:r>
            <a:r>
              <a:rPr lang="en-US" sz="2000" dirty="0"/>
              <a:t>-   Flight Number  vs Payload Mass ,  Flight Number vs Launch Sites , Payload and Launch Sites , Flight Number and Orbit Type  , Payload and Orbit Type </a:t>
            </a:r>
          </a:p>
          <a:p>
            <a:pPr>
              <a:lnSpc>
                <a:spcPct val="100000"/>
              </a:lnSpc>
              <a:spcBef>
                <a:spcPts val="1400"/>
              </a:spcBef>
            </a:pPr>
            <a:r>
              <a:rPr lang="en-US" sz="2000" b="1" u="sng" dirty="0"/>
              <a:t>Bar chart </a:t>
            </a:r>
            <a:r>
              <a:rPr lang="en-US" sz="2000" dirty="0"/>
              <a:t>– Success rate of each orbit</a:t>
            </a:r>
          </a:p>
          <a:p>
            <a:pPr>
              <a:lnSpc>
                <a:spcPct val="100000"/>
              </a:lnSpc>
              <a:spcBef>
                <a:spcPts val="1400"/>
              </a:spcBef>
            </a:pPr>
            <a:r>
              <a:rPr lang="en-US" sz="2000" b="1" u="sng" dirty="0"/>
              <a:t>Line plot </a:t>
            </a:r>
            <a:r>
              <a:rPr lang="en-US" sz="2000" dirty="0"/>
              <a:t>– success rate and Date </a:t>
            </a:r>
          </a:p>
          <a:p>
            <a:pPr marL="0" indent="0">
              <a:lnSpc>
                <a:spcPct val="100000"/>
              </a:lnSpc>
              <a:spcBef>
                <a:spcPts val="1400"/>
              </a:spcBef>
              <a:buNone/>
            </a:pPr>
            <a:r>
              <a:rPr lang="en-US" sz="2000" dirty="0"/>
              <a:t>    EDA with Data Visualization  complete notebook link is given below </a:t>
            </a:r>
          </a:p>
          <a:p>
            <a:pPr marL="0" indent="0">
              <a:lnSpc>
                <a:spcPct val="100000"/>
              </a:lnSpc>
              <a:spcBef>
                <a:spcPts val="1400"/>
              </a:spcBef>
              <a:buNone/>
            </a:pPr>
            <a:r>
              <a:rPr lang="en-US" sz="2000" dirty="0"/>
              <a:t>   Git Hub URL Link : </a:t>
            </a:r>
            <a:r>
              <a:rPr lang="en-US" sz="2000" dirty="0">
                <a:hlinkClick r:id="rId3"/>
              </a:rPr>
              <a:t>https://github.com/ilaki-prog/SpaceX-Falcon9-DataScience-Capstone/blob/main/eda-%20Visualization.ipynb</a:t>
            </a:r>
            <a:endParaRPr lang="en-US" sz="2000" dirty="0"/>
          </a:p>
          <a:p>
            <a:pPr marL="0" indent="0">
              <a:lnSpc>
                <a:spcPct val="100000"/>
              </a:lnSpc>
              <a:spcBef>
                <a:spcPts val="1400"/>
              </a:spcBef>
              <a:buNone/>
            </a:pPr>
            <a:r>
              <a:rPr lang="en-US" sz="2000" dirty="0"/>
              <a:t> </a:t>
            </a:r>
          </a:p>
          <a:p>
            <a:pPr marL="0" indent="0">
              <a:lnSpc>
                <a:spcPct val="100000"/>
              </a:lnSpc>
              <a:spcBef>
                <a:spcPts val="1400"/>
              </a:spcBef>
              <a:buNone/>
            </a:pPr>
            <a:r>
              <a:rPr lang="en-US" sz="2000" b="1" dirty="0"/>
              <a:t>    </a:t>
            </a:r>
          </a:p>
          <a:p>
            <a:pPr marL="0" indent="0">
              <a:lnSpc>
                <a:spcPct val="100000"/>
              </a:lnSpc>
              <a:spcBef>
                <a:spcPts val="1400"/>
              </a:spcBef>
              <a:buNone/>
            </a:pPr>
            <a:endParaRPr lang="en-US" dirty="0"/>
          </a:p>
          <a:p>
            <a:pPr marL="0" indent="0">
              <a:lnSpc>
                <a:spcPct val="100000"/>
              </a:lnSpc>
              <a:spcBef>
                <a:spcPts val="1400"/>
              </a:spcBef>
              <a:buNone/>
            </a:pPr>
            <a:endParaRPr lang="en-US" dirty="0"/>
          </a:p>
          <a:p>
            <a:pPr marL="0" indent="0">
              <a:lnSpc>
                <a:spcPct val="100000"/>
              </a:lnSpc>
              <a:spcBef>
                <a:spcPts val="1400"/>
              </a:spcBef>
              <a:buNone/>
            </a:pPr>
            <a:endParaRPr lang="en-US" dirty="0"/>
          </a:p>
          <a:p>
            <a:pPr marL="0" indent="0">
              <a:lnSpc>
                <a:spcPct val="100000"/>
              </a:lnSpc>
              <a:spcBef>
                <a:spcPts val="1400"/>
              </a:spcBef>
              <a:buNone/>
            </a:pPr>
            <a:endParaRPr lang="en-US" dirty="0"/>
          </a:p>
          <a:p>
            <a:pPr marL="0" indent="0">
              <a:lnSpc>
                <a:spcPct val="100000"/>
              </a:lnSpc>
              <a:spcBef>
                <a:spcPts val="1400"/>
              </a:spcBef>
              <a:buNone/>
            </a:pPr>
            <a:r>
              <a:rPr lang="en-US" dirty="0"/>
              <a:t>Git Hub URL link:</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a:extLst>
              <a:ext uri="{FF2B5EF4-FFF2-40B4-BE49-F238E27FC236}">
                <a16:creationId xmlns:a16="http://schemas.microsoft.com/office/drawing/2014/main" id="{E666AA56-95BF-6A67-1618-C8F00B93D25B}"/>
              </a:ext>
            </a:extLst>
          </p:cNvPr>
          <p:cNvSpPr>
            <a:spLocks noChangeArrowheads="1"/>
          </p:cNvSpPr>
          <p:nvPr/>
        </p:nvSpPr>
        <p:spPr bwMode="auto">
          <a:xfrm>
            <a:off x="0" y="97795"/>
            <a:ext cx="2231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14849227-2664-F615-A617-52EF412CD509}"/>
              </a:ext>
            </a:extLst>
          </p:cNvPr>
          <p:cNvSpPr>
            <a:spLocks noChangeArrowheads="1"/>
          </p:cNvSpPr>
          <p:nvPr/>
        </p:nvSpPr>
        <p:spPr bwMode="auto">
          <a:xfrm>
            <a:off x="152400" y="250195"/>
            <a:ext cx="2231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2223"/>
            <a:ext cx="9745589" cy="479569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Summary of SQL queries that were used: </a:t>
            </a:r>
          </a:p>
          <a:p>
            <a:pPr>
              <a:lnSpc>
                <a:spcPct val="100000"/>
              </a:lnSpc>
              <a:spcBef>
                <a:spcPts val="1400"/>
              </a:spcBef>
              <a:buFontTx/>
              <a:buChar char="-"/>
            </a:pPr>
            <a:r>
              <a:rPr lang="en-US" sz="1400" b="1" i="0" dirty="0">
                <a:effectLst/>
              </a:rPr>
              <a:t>Display the names of the unique launch sites in the space mission</a:t>
            </a:r>
          </a:p>
          <a:p>
            <a:pPr>
              <a:lnSpc>
                <a:spcPct val="100000"/>
              </a:lnSpc>
              <a:spcBef>
                <a:spcPts val="1400"/>
              </a:spcBef>
              <a:buFontTx/>
              <a:buChar char="-"/>
            </a:pPr>
            <a:r>
              <a:rPr lang="en-US" sz="1400" b="1" i="0" dirty="0">
                <a:effectLst/>
              </a:rPr>
              <a:t>Display 5 records where launch sites begin with the string ‘CCA</a:t>
            </a:r>
          </a:p>
          <a:p>
            <a:pPr>
              <a:lnSpc>
                <a:spcPct val="100000"/>
              </a:lnSpc>
              <a:spcBef>
                <a:spcPts val="1400"/>
              </a:spcBef>
              <a:buFontTx/>
              <a:buChar char="-"/>
            </a:pPr>
            <a:r>
              <a:rPr lang="en-US" sz="1400" b="1" i="0" dirty="0">
                <a:effectLst/>
              </a:rPr>
              <a:t>Display the total payload mass carried by boosters launched by NASA (CRS)</a:t>
            </a:r>
          </a:p>
          <a:p>
            <a:pPr>
              <a:lnSpc>
                <a:spcPct val="100000"/>
              </a:lnSpc>
              <a:spcBef>
                <a:spcPts val="1400"/>
              </a:spcBef>
              <a:buFontTx/>
              <a:buChar char="-"/>
            </a:pPr>
            <a:r>
              <a:rPr lang="en-US" sz="1400" b="1" i="0" dirty="0">
                <a:effectLst/>
              </a:rPr>
              <a:t>Display average payload mass carried by booster version F9 v1.1</a:t>
            </a:r>
          </a:p>
          <a:p>
            <a:pPr>
              <a:lnSpc>
                <a:spcPct val="100000"/>
              </a:lnSpc>
              <a:spcBef>
                <a:spcPts val="1400"/>
              </a:spcBef>
              <a:buFontTx/>
              <a:buChar char="-"/>
            </a:pPr>
            <a:r>
              <a:rPr lang="en-US" sz="1400" b="1" i="0" dirty="0">
                <a:effectLst/>
              </a:rPr>
              <a:t>List the date when the first successful landing outcome in ground pad was </a:t>
            </a:r>
            <a:r>
              <a:rPr lang="en-US" sz="1400" b="1" i="0" dirty="0" err="1">
                <a:effectLst/>
              </a:rPr>
              <a:t>acheived</a:t>
            </a:r>
            <a:endParaRPr lang="en-US" sz="1400" b="1" i="0" dirty="0">
              <a:effectLst/>
            </a:endParaRPr>
          </a:p>
          <a:p>
            <a:pPr>
              <a:lnSpc>
                <a:spcPct val="100000"/>
              </a:lnSpc>
              <a:spcBef>
                <a:spcPts val="1400"/>
              </a:spcBef>
              <a:buFontTx/>
              <a:buChar char="-"/>
            </a:pPr>
            <a:r>
              <a:rPr lang="en-US" sz="1400" b="1" i="0" dirty="0">
                <a:effectLst/>
              </a:rPr>
              <a:t>List the names of the boosters which have success in drone ship and have payload mass greater than 4000 but less than 6000</a:t>
            </a:r>
          </a:p>
          <a:p>
            <a:pPr>
              <a:lnSpc>
                <a:spcPct val="100000"/>
              </a:lnSpc>
              <a:spcBef>
                <a:spcPts val="1400"/>
              </a:spcBef>
              <a:buFontTx/>
              <a:buChar char="-"/>
            </a:pPr>
            <a:r>
              <a:rPr lang="en-US" sz="1400" b="1" i="0" dirty="0">
                <a:effectLst/>
              </a:rPr>
              <a:t>List the total number of successful and failure mission outcomes</a:t>
            </a:r>
          </a:p>
          <a:p>
            <a:pPr algn="l"/>
            <a:r>
              <a:rPr lang="en-US" sz="1400" b="1" i="0" dirty="0">
                <a:solidFill>
                  <a:srgbClr val="000000"/>
                </a:solidFill>
                <a:effectLst/>
              </a:rPr>
              <a:t>List the names of the booster versions which have carried the maximum payload mass. Use a subquery</a:t>
            </a:r>
          </a:p>
          <a:p>
            <a:r>
              <a:rPr lang="en-US" sz="1400" b="1" i="0" dirty="0">
                <a:effectLst/>
              </a:rPr>
              <a:t>List the failed landing outcomes in drone ship, their booster versions, and launch site names for in year 2015</a:t>
            </a:r>
          </a:p>
          <a:p>
            <a:r>
              <a:rPr lang="en-US" sz="1400" b="1" i="0" dirty="0">
                <a:effectLst/>
              </a:rPr>
              <a:t>Rank the count of landing outcomes (such as Failure (drone ship) or Success (ground pad)) between the date 2010-06-04 and 2017-03-20, in descending order</a:t>
            </a:r>
          </a:p>
          <a:p>
            <a:r>
              <a:rPr lang="en-US" sz="1600" i="0" dirty="0">
                <a:effectLst/>
                <a:latin typeface="-apple-system"/>
              </a:rPr>
              <a:t>Git Hub URL Link : </a:t>
            </a:r>
            <a:r>
              <a:rPr lang="en-US" sz="1600" i="0" dirty="0">
                <a:effectLst/>
                <a:latin typeface="-apple-system"/>
                <a:hlinkClick r:id="rId3"/>
              </a:rPr>
              <a:t>https://github.com/ilaki-prog/SpaceX-Falcon9-DataScience-Capstone/blob/main/EDA%20with%20SQL.ipynb</a:t>
            </a:r>
            <a:endParaRPr lang="en-US" sz="1600" i="0" dirty="0">
              <a:effectLst/>
              <a:latin typeface="-apple-system"/>
            </a:endParaRPr>
          </a:p>
          <a:p>
            <a:pPr>
              <a:lnSpc>
                <a:spcPct val="100000"/>
              </a:lnSpc>
              <a:spcBef>
                <a:spcPts val="1400"/>
              </a:spcBef>
              <a:buFontTx/>
              <a:buChar char="-"/>
            </a:pPr>
            <a:endParaRPr lang="en-US" sz="1600" i="0" dirty="0">
              <a:effectLst/>
              <a:latin typeface="-apple-system"/>
            </a:endParaRPr>
          </a:p>
          <a:p>
            <a:pPr>
              <a:lnSpc>
                <a:spcPct val="100000"/>
              </a:lnSpc>
              <a:spcBef>
                <a:spcPts val="1400"/>
              </a:spcBef>
              <a:buFontTx/>
              <a:buChar char="-"/>
            </a:pPr>
            <a:endParaRPr lang="en-US" sz="1600" i="0" dirty="0">
              <a:effectLst/>
              <a:latin typeface="-apple-system"/>
            </a:endParaRPr>
          </a:p>
          <a:p>
            <a:pPr>
              <a:lnSpc>
                <a:spcPct val="100000"/>
              </a:lnSpc>
              <a:spcBef>
                <a:spcPts val="1400"/>
              </a:spcBef>
              <a:buFontTx/>
              <a:buChar char="-"/>
            </a:pPr>
            <a:endParaRPr lang="en-US" sz="18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 Hub URL link:</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813174"/>
            <a:ext cx="2743200" cy="401638"/>
          </a:xfrm>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87500"/>
            <a:ext cx="10515600" cy="4638892"/>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Folium Markers were used to show the Space X launch sites and their nearest important landmarks like railways, highways, cities and coastlines.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Polylines were used to connect the launch sites to their nearest land marks.</a:t>
            </a:r>
          </a:p>
          <a:p>
            <a:pPr marL="0" indent="0">
              <a:lnSpc>
                <a:spcPct val="100000"/>
              </a:lnSpc>
              <a:spcBef>
                <a:spcPts val="1400"/>
              </a:spcBef>
              <a:buNone/>
            </a:pPr>
            <a:r>
              <a:rPr lang="en-US" sz="1800" dirty="0">
                <a:solidFill>
                  <a:srgbClr val="FF0000"/>
                </a:solidFill>
                <a:effectLst>
                  <a:outerShdw blurRad="38100" dist="38100" dir="2700000" algn="tl">
                    <a:srgbClr val="000000">
                      <a:alpha val="43137"/>
                    </a:srgbClr>
                  </a:outerShdw>
                </a:effectLst>
                <a:latin typeface="Abadi" panose="020B0604020104020204" pitchFamily="34" charset="0"/>
              </a:rPr>
              <a:t>           Red</a:t>
            </a:r>
            <a:r>
              <a:rPr lang="en-US" sz="1800" dirty="0">
                <a:solidFill>
                  <a:schemeClr val="accent3">
                    <a:lumMod val="25000"/>
                  </a:schemeClr>
                </a:solidFill>
                <a:latin typeface="Abadi" panose="020B0604020104020204" pitchFamily="34" charset="0"/>
              </a:rPr>
              <a:t> represents rocket launch failures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n-US" sz="1800" dirty="0">
                <a:solidFill>
                  <a:srgbClr val="00B050"/>
                </a:solidFill>
                <a:effectLst>
                  <a:outerShdw blurRad="38100" dist="38100" dir="2700000" algn="tl">
                    <a:srgbClr val="000000">
                      <a:alpha val="43137"/>
                    </a:srgbClr>
                  </a:outerShdw>
                </a:effectLst>
                <a:latin typeface="Abadi" panose="020B0604020104020204" pitchFamily="34" charset="0"/>
              </a:rPr>
              <a:t>Green</a:t>
            </a:r>
            <a:r>
              <a:rPr lang="en-US" sz="1800" dirty="0">
                <a:solidFill>
                  <a:schemeClr val="accent3">
                    <a:lumMod val="25000"/>
                  </a:schemeClr>
                </a:solidFill>
                <a:latin typeface="Abadi" panose="020B0604020104020204" pitchFamily="34" charset="0"/>
              </a:rPr>
              <a:t> represents the successes.</a:t>
            </a:r>
          </a:p>
          <a:p>
            <a:pPr>
              <a:lnSpc>
                <a:spcPct val="100000"/>
              </a:lnSpc>
              <a:spcBef>
                <a:spcPts val="1400"/>
              </a:spcBef>
            </a:pPr>
            <a:r>
              <a:rPr lang="en-US" sz="2200" dirty="0">
                <a:solidFill>
                  <a:schemeClr val="accent3">
                    <a:lumMod val="25000"/>
                  </a:schemeClr>
                </a:solidFill>
                <a:latin typeface="Abadi" panose="020B0604020104020204" pitchFamily="34" charset="0"/>
              </a:rPr>
              <a:t>Git Hub URL link: </a:t>
            </a:r>
            <a:r>
              <a:rPr lang="en-US" sz="2200" dirty="0">
                <a:solidFill>
                  <a:schemeClr val="accent3">
                    <a:lumMod val="25000"/>
                  </a:schemeClr>
                </a:solidFill>
                <a:latin typeface="Abadi" panose="020B0604020104020204" pitchFamily="34" charset="0"/>
                <a:hlinkClick r:id="rId3"/>
              </a:rPr>
              <a:t>https://github.com/ilaki-prog/SpaceX-Falcon9-DataScience-Capstone/blob/main/Launch%20Sites%20Locations%20Analysis%20with%20Folium.ipynb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Pie charts and scatter charts were used to visualize the launch records of Space X.</a:t>
            </a:r>
          </a:p>
          <a:p>
            <a:pPr>
              <a:lnSpc>
                <a:spcPct val="100000"/>
              </a:lnSpc>
              <a:spcBef>
                <a:spcPts val="1400"/>
              </a:spcBef>
            </a:pPr>
            <a:r>
              <a:rPr lang="en-US" sz="1800" dirty="0">
                <a:solidFill>
                  <a:schemeClr val="accent3">
                    <a:lumMod val="25000"/>
                  </a:schemeClr>
                </a:solidFill>
                <a:latin typeface="Abadi" panose="020B0604020104020204" pitchFamily="34" charset="0"/>
              </a:rPr>
              <a:t>These charts displayed the rocket launch success rate per launch site. We are were able to get an understanding of the factors that may have been influencing the success rate at each site. Such as the payload mass and booster versions.</a:t>
            </a:r>
          </a:p>
          <a:p>
            <a:pPr>
              <a:lnSpc>
                <a:spcPct val="100000"/>
              </a:lnSpc>
              <a:spcBef>
                <a:spcPts val="1400"/>
              </a:spcBef>
            </a:pPr>
            <a:r>
              <a:rPr lang="en-US" sz="1800" dirty="0">
                <a:solidFill>
                  <a:schemeClr val="accent3">
                    <a:lumMod val="25000"/>
                  </a:schemeClr>
                </a:solidFill>
                <a:latin typeface="Abadi" panose="020B0604020104020204" pitchFamily="34" charset="0"/>
              </a:rPr>
              <a:t>Successful launches were represented by </a:t>
            </a:r>
            <a:r>
              <a:rPr lang="en-US" sz="18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1</a:t>
            </a:r>
            <a:r>
              <a:rPr lang="en-US" sz="1800" dirty="0">
                <a:solidFill>
                  <a:schemeClr val="accent3">
                    <a:lumMod val="25000"/>
                  </a:schemeClr>
                </a:solidFill>
                <a:latin typeface="Abadi" panose="020B0604020104020204" pitchFamily="34" charset="0"/>
              </a:rPr>
              <a:t> while failures were represented by </a:t>
            </a:r>
            <a:r>
              <a:rPr lang="en-US" sz="18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0</a:t>
            </a:r>
            <a:r>
              <a:rPr lang="en-US" sz="18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3490"/>
            <a:ext cx="5257800" cy="48031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Scikit-learn is  Machine Learning library that was used for predictive analysis. The following took place:</a:t>
            </a:r>
          </a:p>
          <a:p>
            <a:pPr>
              <a:lnSpc>
                <a:spcPct val="100000"/>
              </a:lnSpc>
              <a:spcBef>
                <a:spcPts val="1400"/>
              </a:spcBef>
            </a:pPr>
            <a:r>
              <a:rPr lang="en-US" sz="2200" dirty="0">
                <a:solidFill>
                  <a:schemeClr val="accent3">
                    <a:lumMod val="25000"/>
                  </a:schemeClr>
                </a:solidFill>
                <a:latin typeface="Abadi" panose="020B0604020104020204" pitchFamily="34" charset="0"/>
              </a:rPr>
              <a:t>Created a machine learning pipeline to predict if the first stage will land given the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 Hub URL link :</a:t>
            </a:r>
            <a:r>
              <a:rPr lang="en-US" sz="2200" dirty="0">
                <a:solidFill>
                  <a:schemeClr val="accent3">
                    <a:lumMod val="25000"/>
                  </a:schemeClr>
                </a:solidFill>
                <a:latin typeface="Abadi" panose="020B0604020104020204" pitchFamily="34" charset="0"/>
                <a:hlinkClick r:id="rId3"/>
              </a:rPr>
              <a:t>https://github.com/</a:t>
            </a:r>
            <a:r>
              <a:rPr lang="en-US" sz="2200" dirty="0" err="1">
                <a:solidFill>
                  <a:schemeClr val="accent3">
                    <a:lumMod val="25000"/>
                  </a:schemeClr>
                </a:solidFill>
                <a:latin typeface="Abadi" panose="020B0604020104020204" pitchFamily="34" charset="0"/>
                <a:hlinkClick r:id="rId3"/>
              </a:rPr>
              <a:t>ilaki</a:t>
            </a:r>
            <a:r>
              <a:rPr lang="en-US" sz="2200" dirty="0">
                <a:solidFill>
                  <a:schemeClr val="accent3">
                    <a:lumMod val="25000"/>
                  </a:schemeClr>
                </a:solidFill>
                <a:latin typeface="Abadi" panose="020B0604020104020204" pitchFamily="34" charset="0"/>
                <a:hlinkClick r:id="rId3"/>
              </a:rPr>
              <a:t>-prog/SpaceX-Falcon9-DataScience-Capstone/blob/main/Launch%20Sites%20Locations%20Analysis%20with%20Folium.ipynb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p:cNvGraphicFramePr/>
          <p:nvPr>
            <p:extLst>
              <p:ext uri="{D42A27DB-BD31-4B8C-83A1-F6EECF244321}">
                <p14:modId xmlns:p14="http://schemas.microsoft.com/office/powerpoint/2010/main" val="1186458411"/>
              </p:ext>
            </p:extLst>
          </p:nvPr>
        </p:nvGraphicFramePr>
        <p:xfrm>
          <a:off x="6151716" y="1385309"/>
          <a:ext cx="5126111" cy="4640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34875" cy="389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The exploratory data analysis has shown us that successful landing outcomes are somewhat correlated with flight number. It was also apparent that successful landing outcomes have had a significant increase since the year 2015.</a:t>
            </a:r>
          </a:p>
          <a:p>
            <a:pPr>
              <a:lnSpc>
                <a:spcPct val="100000"/>
              </a:lnSpc>
              <a:spcBef>
                <a:spcPts val="1400"/>
              </a:spcBef>
            </a:pPr>
            <a:r>
              <a:rPr lang="en-US" sz="1800" dirty="0">
                <a:solidFill>
                  <a:schemeClr val="accent3">
                    <a:lumMod val="25000"/>
                  </a:schemeClr>
                </a:solidFill>
                <a:latin typeface="Abadi" panose="020B0604020104020204" pitchFamily="34" charset="0"/>
              </a:rPr>
              <a:t>All launch sites are located near the coast line. Perhaps, this makes it easier to test rocket landings in the water.</a:t>
            </a:r>
          </a:p>
          <a:p>
            <a:pPr>
              <a:lnSpc>
                <a:spcPct val="100000"/>
              </a:lnSpc>
              <a:spcBef>
                <a:spcPts val="1400"/>
              </a:spcBef>
            </a:pPr>
            <a:r>
              <a:rPr lang="en-US" sz="1800" dirty="0">
                <a:solidFill>
                  <a:schemeClr val="accent3">
                    <a:lumMod val="25000"/>
                  </a:schemeClr>
                </a:solidFill>
                <a:latin typeface="Abadi" panose="020B0604020104020204" pitchFamily="34" charset="0"/>
              </a:rPr>
              <a:t>sites are also located near highways and railways. This may facilitate transportation of equipment and research material.</a:t>
            </a:r>
          </a:p>
          <a:p>
            <a:pPr>
              <a:lnSpc>
                <a:spcPct val="100000"/>
              </a:lnSpc>
              <a:spcBef>
                <a:spcPts val="1400"/>
              </a:spcBef>
            </a:pPr>
            <a:r>
              <a:rPr lang="en-US" sz="1800" dirty="0">
                <a:solidFill>
                  <a:schemeClr val="accent3">
                    <a:lumMod val="25000"/>
                  </a:schemeClr>
                </a:solidFill>
                <a:latin typeface="Abadi" panose="020B0604020104020204" pitchFamily="34" charset="0"/>
              </a:rPr>
              <a:t>The machine learning were able to predict the landing success of rockets with an accuracy score of 83.33%.</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8" name="TextBox 7"/>
          <p:cNvSpPr txBox="1"/>
          <p:nvPr/>
        </p:nvSpPr>
        <p:spPr>
          <a:xfrm>
            <a:off x="469900" y="1389368"/>
            <a:ext cx="11527659" cy="3693319"/>
          </a:xfrm>
          <a:prstGeom prst="rect">
            <a:avLst/>
          </a:prstGeom>
          <a:noFill/>
        </p:spPr>
        <p:txBody>
          <a:bodyPr wrap="square" rtlCol="0">
            <a:spAutoFit/>
          </a:bodyPr>
          <a:lstStyle/>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r>
              <a:rPr lang="en-US" dirty="0"/>
              <a:t> It appears that there were more  successful landings as the flight numbers increased.  launch site </a:t>
            </a:r>
            <a:r>
              <a:rPr lang="en-US" b="1" dirty="0"/>
              <a:t>CCAFS SLC 40</a:t>
            </a:r>
            <a:r>
              <a:rPr lang="en-US" dirty="0"/>
              <a:t> had the most number of landing.  </a:t>
            </a:r>
            <a:endParaRPr lang="en-GB" dirty="0"/>
          </a:p>
        </p:txBody>
      </p:sp>
      <p:pic>
        <p:nvPicPr>
          <p:cNvPr id="3" name="Picture 2">
            <a:extLst>
              <a:ext uri="{FF2B5EF4-FFF2-40B4-BE49-F238E27FC236}">
                <a16:creationId xmlns:a16="http://schemas.microsoft.com/office/drawing/2014/main" id="{D5F94688-59D2-5AA8-FCD6-4D34898AD95F}"/>
              </a:ext>
            </a:extLst>
          </p:cNvPr>
          <p:cNvPicPr>
            <a:picLocks noChangeAspect="1"/>
          </p:cNvPicPr>
          <p:nvPr/>
        </p:nvPicPr>
        <p:blipFill rotWithShape="1">
          <a:blip r:embed="rId3"/>
          <a:srcRect l="11159" t="43816" r="8298" b="26429"/>
          <a:stretch/>
        </p:blipFill>
        <p:spPr>
          <a:xfrm>
            <a:off x="898636" y="1516481"/>
            <a:ext cx="9751410" cy="2153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5605948"/>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06247"/>
            <a:ext cx="2743200" cy="401638"/>
          </a:xfrm>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3" name="TextBox 2"/>
          <p:cNvSpPr txBox="1"/>
          <p:nvPr/>
        </p:nvSpPr>
        <p:spPr>
          <a:xfrm>
            <a:off x="989887" y="5404666"/>
            <a:ext cx="10058400" cy="707886"/>
          </a:xfrm>
          <a:prstGeom prst="rect">
            <a:avLst/>
          </a:prstGeom>
          <a:noFill/>
        </p:spPr>
        <p:txBody>
          <a:bodyPr wrap="square" rtlCol="0">
            <a:spAutoFit/>
          </a:bodyPr>
          <a:lstStyle/>
          <a:p>
            <a:pPr marL="285750" indent="-285750">
              <a:buFont typeface="Arial" pitchFamily="34" charset="0"/>
              <a:buChar char="•"/>
            </a:pPr>
            <a:r>
              <a:rPr lang="en-US" sz="2000" dirty="0"/>
              <a:t>Now if you observe the scatter point chart, you will find for the VAFB-SLC launch site there are no rockets launched for heavy payload mass(greater than 10000).</a:t>
            </a:r>
            <a:endParaRPr lang="en-GB" sz="2000" dirty="0"/>
          </a:p>
        </p:txBody>
      </p:sp>
      <p:pic>
        <p:nvPicPr>
          <p:cNvPr id="7" name="Picture 6">
            <a:extLst>
              <a:ext uri="{FF2B5EF4-FFF2-40B4-BE49-F238E27FC236}">
                <a16:creationId xmlns:a16="http://schemas.microsoft.com/office/drawing/2014/main" id="{A3B22330-318B-F7C8-C5AA-A75AE8116A91}"/>
              </a:ext>
            </a:extLst>
          </p:cNvPr>
          <p:cNvPicPr>
            <a:picLocks noChangeAspect="1"/>
          </p:cNvPicPr>
          <p:nvPr/>
        </p:nvPicPr>
        <p:blipFill rotWithShape="1">
          <a:blip r:embed="rId3"/>
          <a:srcRect l="11250" t="40685" r="50000" b="10851"/>
          <a:stretch/>
        </p:blipFill>
        <p:spPr>
          <a:xfrm>
            <a:off x="1655378" y="1623849"/>
            <a:ext cx="7725105" cy="3531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978923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2411" y="673361"/>
            <a:ext cx="2743200" cy="401638"/>
          </a:xfrm>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1663700"/>
            <a:ext cx="9366403" cy="45466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3" name="TextBox 2"/>
          <p:cNvSpPr txBox="1"/>
          <p:nvPr/>
        </p:nvSpPr>
        <p:spPr>
          <a:xfrm>
            <a:off x="770011" y="1458383"/>
            <a:ext cx="5000168" cy="2308324"/>
          </a:xfrm>
          <a:prstGeom prst="rect">
            <a:avLst/>
          </a:prstGeom>
          <a:noFill/>
        </p:spPr>
        <p:txBody>
          <a:bodyPr wrap="square" rtlCol="0">
            <a:spAutoFit/>
          </a:bodyPr>
          <a:lstStyle/>
          <a:p>
            <a:r>
              <a:rPr lang="en-US" sz="2400" dirty="0"/>
              <a:t>The highest success rate ORBITS are</a:t>
            </a:r>
          </a:p>
          <a:p>
            <a:endParaRPr lang="en-US" sz="2400" dirty="0"/>
          </a:p>
          <a:p>
            <a:r>
              <a:rPr lang="en-US" sz="2400" dirty="0"/>
              <a:t>    </a:t>
            </a:r>
            <a:r>
              <a:rPr lang="en-US" sz="2400" b="1" dirty="0"/>
              <a:t>ES-L1</a:t>
            </a:r>
          </a:p>
          <a:p>
            <a:r>
              <a:rPr lang="en-US" sz="2400" b="1" dirty="0"/>
              <a:t>    GEO</a:t>
            </a:r>
          </a:p>
          <a:p>
            <a:r>
              <a:rPr lang="en-US" sz="2400" b="1" dirty="0"/>
              <a:t>    SSO</a:t>
            </a:r>
          </a:p>
          <a:p>
            <a:r>
              <a:rPr lang="en-US" sz="2400" b="1" dirty="0"/>
              <a:t>    HEO</a:t>
            </a:r>
            <a:endParaRPr lang="en-GB" sz="2400" b="1" dirty="0"/>
          </a:p>
        </p:txBody>
      </p:sp>
      <p:pic>
        <p:nvPicPr>
          <p:cNvPr id="9" name="Picture 8">
            <a:extLst>
              <a:ext uri="{FF2B5EF4-FFF2-40B4-BE49-F238E27FC236}">
                <a16:creationId xmlns:a16="http://schemas.microsoft.com/office/drawing/2014/main" id="{D1EA4705-C940-1510-F7ED-CE3062D62D0E}"/>
              </a:ext>
            </a:extLst>
          </p:cNvPr>
          <p:cNvPicPr>
            <a:picLocks noChangeAspect="1"/>
          </p:cNvPicPr>
          <p:nvPr/>
        </p:nvPicPr>
        <p:blipFill rotWithShape="1">
          <a:blip r:embed="rId3"/>
          <a:srcRect l="12026" t="49546" r="56810" b="15636"/>
          <a:stretch/>
        </p:blipFill>
        <p:spPr>
          <a:xfrm>
            <a:off x="5770178" y="1813035"/>
            <a:ext cx="5849007" cy="3200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090182"/>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670" b="12670"/>
          <a:stretch/>
        </p:blipFill>
        <p:spPr>
          <a:xfrm>
            <a:off x="897010" y="864000"/>
            <a:ext cx="10291689" cy="4592465"/>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897010" y="5562600"/>
            <a:ext cx="10164690" cy="707886"/>
          </a:xfrm>
          <a:prstGeom prst="rect">
            <a:avLst/>
          </a:prstGeom>
          <a:noFill/>
        </p:spPr>
        <p:txBody>
          <a:bodyPr wrap="square" rtlCol="0">
            <a:spAutoFit/>
          </a:bodyPr>
          <a:lstStyle/>
          <a:p>
            <a:r>
              <a:rPr lang="en-US" sz="2000" dirty="0"/>
              <a:t>You can see that in the LEO orbit the Success appears related to the number of flights; on the other hand, there seems to be no relationship between flight number when in GTO orbit.</a:t>
            </a:r>
            <a:endParaRPr lang="en-GB" sz="2000" dirty="0"/>
          </a:p>
        </p:txBody>
      </p:sp>
    </p:spTree>
    <p:extLst>
      <p:ext uri="{BB962C8B-B14F-4D97-AF65-F5344CB8AC3E}">
        <p14:creationId xmlns:p14="http://schemas.microsoft.com/office/powerpoint/2010/main" val="110672758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50906" y="813174"/>
            <a:ext cx="2743200" cy="401638"/>
          </a:xfrm>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13914"/>
          <a:stretch/>
        </p:blipFill>
        <p:spPr>
          <a:xfrm>
            <a:off x="872493" y="1418880"/>
            <a:ext cx="9050013" cy="3972927"/>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872493" y="5778500"/>
            <a:ext cx="10176507" cy="923330"/>
          </a:xfrm>
          <a:prstGeom prst="rect">
            <a:avLst/>
          </a:prstGeom>
          <a:noFill/>
        </p:spPr>
        <p:txBody>
          <a:bodyPr wrap="square" rtlCol="0">
            <a:spAutoFit/>
          </a:bodyPr>
          <a:lstStyle/>
          <a:p>
            <a:pPr marL="285750" indent="-285750">
              <a:buFont typeface="Arial" pitchFamily="34" charset="0"/>
              <a:buChar char="•"/>
            </a:pPr>
            <a:r>
              <a:rPr lang="en-US" dirty="0"/>
              <a:t>With heavy payloads the successful landing or positive landing rate are more for Polar, LEO and ISS.</a:t>
            </a:r>
          </a:p>
          <a:p>
            <a:pPr marL="285750" indent="-285750">
              <a:buFont typeface="Arial" pitchFamily="34" charset="0"/>
              <a:buChar char="•"/>
            </a:pPr>
            <a:r>
              <a:rPr lang="en-US" dirty="0"/>
              <a:t>However for GTO we cannot distinguish this well as both positive landing rate and negative landing(unsuccessful mission) are both there.</a:t>
            </a:r>
          </a:p>
        </p:txBody>
      </p:sp>
    </p:spTree>
    <p:extLst>
      <p:ext uri="{BB962C8B-B14F-4D97-AF65-F5344CB8AC3E}">
        <p14:creationId xmlns:p14="http://schemas.microsoft.com/office/powerpoint/2010/main" val="314534059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9913"/>
          <a:stretch/>
        </p:blipFill>
        <p:spPr>
          <a:xfrm>
            <a:off x="998611" y="1602708"/>
            <a:ext cx="10058400" cy="378000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998611" y="5537200"/>
            <a:ext cx="10058400" cy="400110"/>
          </a:xfrm>
          <a:prstGeom prst="rect">
            <a:avLst/>
          </a:prstGeom>
          <a:noFill/>
        </p:spPr>
        <p:txBody>
          <a:bodyPr wrap="square" rtlCol="0">
            <a:spAutoFit/>
          </a:bodyPr>
          <a:lstStyle/>
          <a:p>
            <a:r>
              <a:rPr lang="en-US" sz="2000" dirty="0"/>
              <a:t>It is apparent that the success rate has significantly increased from 2013 to 2020</a:t>
            </a:r>
            <a:r>
              <a:rPr lang="en-US" dirty="0"/>
              <a:t>.</a:t>
            </a:r>
            <a:endParaRPr lang="en-GB" dirty="0"/>
          </a:p>
        </p:txBody>
      </p:sp>
    </p:spTree>
    <p:extLst>
      <p:ext uri="{BB962C8B-B14F-4D97-AF65-F5344CB8AC3E}">
        <p14:creationId xmlns:p14="http://schemas.microsoft.com/office/powerpoint/2010/main" val="70659448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793547"/>
            <a:ext cx="2743200" cy="401638"/>
          </a:xfrm>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1869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Given the data, these are the names of the launch sites where different rocket landings where attempted:</a:t>
            </a:r>
          </a:p>
          <a:p>
            <a:pPr>
              <a:lnSpc>
                <a:spcPct val="100000"/>
              </a:lnSpc>
              <a:spcBef>
                <a:spcPts val="1400"/>
              </a:spcBef>
            </a:pPr>
            <a:r>
              <a:rPr lang="en-GB" sz="2400" dirty="0"/>
              <a:t>CCAFS LC-40</a:t>
            </a:r>
          </a:p>
          <a:p>
            <a:pPr fontAlgn="ctr"/>
            <a:r>
              <a:rPr lang="en-GB" sz="2400" dirty="0"/>
              <a:t>CCAFS SLC-40</a:t>
            </a:r>
          </a:p>
          <a:p>
            <a:pPr fontAlgn="ctr"/>
            <a:r>
              <a:rPr lang="en-GB" sz="2400" dirty="0"/>
              <a:t>KSC LC-39A</a:t>
            </a:r>
          </a:p>
          <a:p>
            <a:pPr fontAlgn="ctr"/>
            <a:r>
              <a:rPr lang="en-GB" sz="2400" dirty="0"/>
              <a:t>VAFB SLC-4E</a:t>
            </a:r>
          </a:p>
          <a:p>
            <a:pPr marL="0" indent="0" fontAlgn="ctr">
              <a:buNone/>
            </a:pPr>
            <a:endParaRPr lang="en-GB" sz="2400" dirty="0"/>
          </a:p>
          <a:p>
            <a:pPr>
              <a:lnSpc>
                <a:spcPct val="100000"/>
              </a:lnSpc>
              <a:spcBef>
                <a:spcPts val="1400"/>
              </a:spcBef>
            </a:pPr>
            <a:endParaRPr lang="en-GB"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20698"/>
            <a:ext cx="9858988" cy="765175"/>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5 records where launch sites begin with the letters 'CCA'. As we can see, there are other organizations besides Space X that were testing their rockets.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Beginning with 'CCA'</a:t>
            </a:r>
          </a:p>
        </p:txBody>
      </p:sp>
      <p:pic>
        <p:nvPicPr>
          <p:cNvPr id="7" name="Picture 6">
            <a:extLst>
              <a:ext uri="{FF2B5EF4-FFF2-40B4-BE49-F238E27FC236}">
                <a16:creationId xmlns:a16="http://schemas.microsoft.com/office/drawing/2014/main" id="{2B124483-5A08-6BD9-9DE6-D847F18E581F}"/>
              </a:ext>
            </a:extLst>
          </p:cNvPr>
          <p:cNvPicPr>
            <a:picLocks noChangeAspect="1"/>
          </p:cNvPicPr>
          <p:nvPr/>
        </p:nvPicPr>
        <p:blipFill rotWithShape="1">
          <a:blip r:embed="rId3"/>
          <a:srcRect l="6316" t="26195" r="6316" b="25320"/>
          <a:stretch/>
        </p:blipFill>
        <p:spPr>
          <a:xfrm>
            <a:off x="770011" y="1489336"/>
            <a:ext cx="10651978" cy="3319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73865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7209" y="831647"/>
            <a:ext cx="2743200" cy="401638"/>
          </a:xfrm>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799490"/>
            <a:ext cx="10187023" cy="1928210"/>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information in the picture displays the total payload mass carried by boosters launched by NASA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6734F3D6-9D94-88EF-B997-4C17683C3C53}"/>
              </a:ext>
            </a:extLst>
          </p:cNvPr>
          <p:cNvPicPr>
            <a:picLocks noChangeAspect="1"/>
          </p:cNvPicPr>
          <p:nvPr/>
        </p:nvPicPr>
        <p:blipFill rotWithShape="1">
          <a:blip r:embed="rId3"/>
          <a:srcRect l="6601" t="24356" r="7149" b="55405"/>
          <a:stretch/>
        </p:blipFill>
        <p:spPr>
          <a:xfrm>
            <a:off x="804809" y="1671145"/>
            <a:ext cx="10515600" cy="1387365"/>
          </a:xfrm>
          <a:prstGeom prst="rect">
            <a:avLst/>
          </a:prstGeom>
        </p:spPr>
      </p:pic>
    </p:spTree>
    <p:extLst>
      <p:ext uri="{BB962C8B-B14F-4D97-AF65-F5344CB8AC3E}">
        <p14:creationId xmlns:p14="http://schemas.microsoft.com/office/powerpoint/2010/main" val="4010014743"/>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38499"/>
            <a:ext cx="9745589" cy="293846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average payload mass carried by F9 v1.1 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F970CE5B-05B6-0C93-3F8A-8F43DC65DA3A}"/>
              </a:ext>
            </a:extLst>
          </p:cNvPr>
          <p:cNvPicPr>
            <a:picLocks noChangeAspect="1"/>
          </p:cNvPicPr>
          <p:nvPr/>
        </p:nvPicPr>
        <p:blipFill rotWithShape="1">
          <a:blip r:embed="rId3"/>
          <a:srcRect l="6315" t="47221" r="7435" b="28265"/>
          <a:stretch/>
        </p:blipFill>
        <p:spPr>
          <a:xfrm>
            <a:off x="770011" y="1386484"/>
            <a:ext cx="10515601" cy="16803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30599"/>
            <a:ext cx="9745589" cy="2646363"/>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From the picture given above you can see that the first successful ground pad was in 22 December 2015.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1620252D-2054-5628-9011-785E6D0483A9}"/>
              </a:ext>
            </a:extLst>
          </p:cNvPr>
          <p:cNvPicPr>
            <a:picLocks noChangeAspect="1"/>
          </p:cNvPicPr>
          <p:nvPr/>
        </p:nvPicPr>
        <p:blipFill rotWithShape="1">
          <a:blip r:embed="rId3"/>
          <a:srcRect l="7434" t="33095" r="6316" b="36545"/>
          <a:stretch/>
        </p:blipFill>
        <p:spPr>
          <a:xfrm>
            <a:off x="838199" y="1724830"/>
            <a:ext cx="10515601" cy="20810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82015"/>
            <a:ext cx="9745589" cy="229494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It appears that there only 4 Boosters with a payload mass between 4000 and 6000 they are</a:t>
            </a:r>
          </a:p>
          <a:p>
            <a:pPr>
              <a:lnSpc>
                <a:spcPct val="100000"/>
              </a:lnSpc>
              <a:spcBef>
                <a:spcPts val="1400"/>
              </a:spcBef>
            </a:pPr>
            <a:r>
              <a:rPr lang="en-US" sz="1800" dirty="0">
                <a:solidFill>
                  <a:schemeClr val="accent3">
                    <a:lumMod val="25000"/>
                  </a:schemeClr>
                </a:solidFill>
                <a:latin typeface="Abadi" panose="020B0604020104020204" pitchFamily="34" charset="0"/>
              </a:rPr>
              <a:t>F9 FT B1022</a:t>
            </a:r>
          </a:p>
          <a:p>
            <a:pPr>
              <a:lnSpc>
                <a:spcPct val="100000"/>
              </a:lnSpc>
              <a:spcBef>
                <a:spcPts val="1400"/>
              </a:spcBef>
            </a:pPr>
            <a:r>
              <a:rPr lang="en-US" sz="1800" dirty="0">
                <a:solidFill>
                  <a:schemeClr val="accent3">
                    <a:lumMod val="25000"/>
                  </a:schemeClr>
                </a:solidFill>
                <a:latin typeface="Abadi" panose="020B0604020104020204" pitchFamily="34" charset="0"/>
              </a:rPr>
              <a:t>F9 FT B1026</a:t>
            </a:r>
          </a:p>
          <a:p>
            <a:pPr>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a:lnSpc>
                <a:spcPct val="100000"/>
              </a:lnSpc>
              <a:spcBef>
                <a:spcPts val="1400"/>
              </a:spcBef>
            </a:pPr>
            <a:r>
              <a:rPr lang="en-US" sz="1800" dirty="0">
                <a:solidFill>
                  <a:schemeClr val="accent3">
                    <a:lumMod val="25000"/>
                  </a:schemeClr>
                </a:solidFill>
                <a:latin typeface="Abadi" panose="020B0604020104020204" pitchFamily="34" charset="0"/>
              </a:rPr>
              <a:t>F9 FT B1031.2 </a:t>
            </a:r>
            <a:r>
              <a:rPr lang="en-US" sz="2200" dirty="0">
                <a:solidFill>
                  <a:schemeClr val="accent3">
                    <a:lumMod val="25000"/>
                  </a:schemeClr>
                </a:solidFill>
                <a:latin typeface="Abadi" panose="020B0604020104020204" pitchFamily="34" charset="0"/>
              </a:rPr>
              <a:t>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a:p>
            <a:endParaRPr lang="en-US" dirty="0">
              <a:solidFill>
                <a:srgbClr val="0B49CB"/>
              </a:solidFill>
              <a:latin typeface="Abadi"/>
            </a:endParaRPr>
          </a:p>
        </p:txBody>
      </p:sp>
      <p:pic>
        <p:nvPicPr>
          <p:cNvPr id="6" name="Picture 5">
            <a:extLst>
              <a:ext uri="{FF2B5EF4-FFF2-40B4-BE49-F238E27FC236}">
                <a16:creationId xmlns:a16="http://schemas.microsoft.com/office/drawing/2014/main" id="{E3796F72-515D-C236-5BA0-0FCE13D335AE}"/>
              </a:ext>
            </a:extLst>
          </p:cNvPr>
          <p:cNvPicPr>
            <a:picLocks noChangeAspect="1"/>
          </p:cNvPicPr>
          <p:nvPr/>
        </p:nvPicPr>
        <p:blipFill rotWithShape="1">
          <a:blip r:embed="rId3"/>
          <a:srcRect l="7499" t="23895" r="7435" b="39587"/>
          <a:stretch/>
        </p:blipFill>
        <p:spPr>
          <a:xfrm>
            <a:off x="770011" y="1233285"/>
            <a:ext cx="10371211" cy="2503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2411" y="686061"/>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35110"/>
            <a:ext cx="10515600" cy="52832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Summary of Methodology</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using API</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with web scraping</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Data Wrangling</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Exploratory Data Analysis with SQL</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Exploratory Data Analysis with Data Visualization</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Interactive Visual Analytics with Folium</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Machine Learning Prediction</a:t>
            </a:r>
          </a:p>
          <a:p>
            <a:pPr>
              <a:lnSpc>
                <a:spcPct val="100000"/>
              </a:lnSpc>
              <a:spcBef>
                <a:spcPts val="1400"/>
              </a:spcBef>
              <a:buFontTx/>
              <a:buChar char="-"/>
            </a:pPr>
            <a:endParaRPr lang="en-US" sz="20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5822" y="818947"/>
            <a:ext cx="2743200" cy="401638"/>
          </a:xfrm>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110" y="3924299"/>
            <a:ext cx="9897989" cy="1771073"/>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Above picture show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a:p>
            <a:endParaRPr lang="en-US" dirty="0">
              <a:solidFill>
                <a:srgbClr val="0B49CB"/>
              </a:solidFill>
              <a:latin typeface="Abadi"/>
            </a:endParaRPr>
          </a:p>
        </p:txBody>
      </p:sp>
      <p:pic>
        <p:nvPicPr>
          <p:cNvPr id="7" name="Picture 6">
            <a:extLst>
              <a:ext uri="{FF2B5EF4-FFF2-40B4-BE49-F238E27FC236}">
                <a16:creationId xmlns:a16="http://schemas.microsoft.com/office/drawing/2014/main" id="{25B363A4-9E99-BAAC-EC2A-CA6FB8BF2511}"/>
              </a:ext>
            </a:extLst>
          </p:cNvPr>
          <p:cNvPicPr>
            <a:picLocks noChangeAspect="1"/>
          </p:cNvPicPr>
          <p:nvPr/>
        </p:nvPicPr>
        <p:blipFill rotWithShape="1">
          <a:blip r:embed="rId3"/>
          <a:srcRect l="6315" t="19933" r="7160" b="54229"/>
          <a:stretch/>
        </p:blipFill>
        <p:spPr>
          <a:xfrm>
            <a:off x="770010" y="1500882"/>
            <a:ext cx="10549011" cy="2062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40172" y="832021"/>
            <a:ext cx="2743200" cy="401638"/>
          </a:xfrm>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6233"/>
            <a:ext cx="11763576" cy="162072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From the above picture it shows that 12 boosters have carried the maximum payload mass of 15600 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That Carried  the Maximum Payload Mass</a:t>
            </a:r>
          </a:p>
        </p:txBody>
      </p:sp>
      <p:pic>
        <p:nvPicPr>
          <p:cNvPr id="7" name="Picture 6">
            <a:extLst>
              <a:ext uri="{FF2B5EF4-FFF2-40B4-BE49-F238E27FC236}">
                <a16:creationId xmlns:a16="http://schemas.microsoft.com/office/drawing/2014/main" id="{94F5AAB7-BEC3-5163-DD0A-C620D26AB6B6}"/>
              </a:ext>
            </a:extLst>
          </p:cNvPr>
          <p:cNvPicPr>
            <a:picLocks noChangeAspect="1"/>
          </p:cNvPicPr>
          <p:nvPr/>
        </p:nvPicPr>
        <p:blipFill rotWithShape="1">
          <a:blip r:embed="rId3"/>
          <a:srcRect l="7241" t="17973" r="7434" b="15386"/>
          <a:stretch/>
        </p:blipFill>
        <p:spPr>
          <a:xfrm>
            <a:off x="1080630" y="1527029"/>
            <a:ext cx="10402742" cy="3927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01222" y="813174"/>
            <a:ext cx="2743200" cy="401638"/>
          </a:xfrm>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40923"/>
            <a:ext cx="10515601" cy="193603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a:t>
            </a:r>
            <a:r>
              <a:rPr lang="en-US" sz="1800" dirty="0">
                <a:solidFill>
                  <a:schemeClr val="accent3">
                    <a:lumMod val="25000"/>
                  </a:schemeClr>
                </a:solidFill>
                <a:latin typeface="Abadi"/>
              </a:rPr>
              <a:t>2 boosters </a:t>
            </a:r>
            <a:r>
              <a:rPr lang="en-US" sz="1800" b="1" dirty="0">
                <a:solidFill>
                  <a:schemeClr val="accent3">
                    <a:lumMod val="25000"/>
                  </a:schemeClr>
                </a:solidFill>
                <a:latin typeface="Abadi"/>
              </a:rPr>
              <a:t>F9 v1.1B1012_CCAFS LC-40  </a:t>
            </a:r>
            <a:r>
              <a:rPr lang="en-US" sz="1800" dirty="0">
                <a:solidFill>
                  <a:schemeClr val="accent3">
                    <a:lumMod val="25000"/>
                  </a:schemeClr>
                </a:solidFill>
                <a:latin typeface="Abadi"/>
              </a:rPr>
              <a:t>and   </a:t>
            </a:r>
            <a:r>
              <a:rPr lang="en-US" sz="1800" b="1" dirty="0">
                <a:solidFill>
                  <a:schemeClr val="accent3">
                    <a:lumMod val="25000"/>
                  </a:schemeClr>
                </a:solidFill>
                <a:latin typeface="Abadi"/>
              </a:rPr>
              <a:t>F9v1.1B1015 CCAFS LC-40   </a:t>
            </a:r>
            <a:r>
              <a:rPr lang="en-US" sz="1800" dirty="0">
                <a:solidFill>
                  <a:schemeClr val="accent3">
                    <a:lumMod val="25000"/>
                  </a:schemeClr>
                </a:solidFill>
                <a:latin typeface="Abadi"/>
              </a:rPr>
              <a:t>failed to land at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 Failed Landing Outcomes</a:t>
            </a:r>
          </a:p>
        </p:txBody>
      </p:sp>
      <p:pic>
        <p:nvPicPr>
          <p:cNvPr id="6" name="Picture 5">
            <a:extLst>
              <a:ext uri="{FF2B5EF4-FFF2-40B4-BE49-F238E27FC236}">
                <a16:creationId xmlns:a16="http://schemas.microsoft.com/office/drawing/2014/main" id="{D3B47141-DA05-1001-9EB4-ACDBAB2280A4}"/>
              </a:ext>
            </a:extLst>
          </p:cNvPr>
          <p:cNvPicPr>
            <a:picLocks noChangeAspect="1"/>
          </p:cNvPicPr>
          <p:nvPr/>
        </p:nvPicPr>
        <p:blipFill>
          <a:blip r:embed="rId3"/>
          <a:stretch>
            <a:fillRect/>
          </a:stretch>
        </p:blipFill>
        <p:spPr>
          <a:xfrm>
            <a:off x="2476500" y="1489336"/>
            <a:ext cx="7239000" cy="23067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922" y="813174"/>
            <a:ext cx="2743200" cy="401638"/>
          </a:xfrm>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34195"/>
            <a:ext cx="10959535" cy="154276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The number of successful landings have increased since 2015.</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D7D00DDD-CD7F-E78E-757E-16C4778DA2AF}"/>
              </a:ext>
            </a:extLst>
          </p:cNvPr>
          <p:cNvPicPr>
            <a:picLocks noChangeAspect="1"/>
          </p:cNvPicPr>
          <p:nvPr/>
        </p:nvPicPr>
        <p:blipFill rotWithShape="1">
          <a:blip r:embed="rId3"/>
          <a:srcRect l="6902" t="26655" r="6848" b="41375"/>
          <a:stretch/>
        </p:blipFill>
        <p:spPr>
          <a:xfrm>
            <a:off x="841520" y="1828800"/>
            <a:ext cx="10515601" cy="21914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63122" y="813174"/>
            <a:ext cx="2743200" cy="401638"/>
          </a:xfrm>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7" t="-8980" r="137" b="8980"/>
          <a:stretch/>
        </p:blipFill>
        <p:spPr>
          <a:xfrm>
            <a:off x="4292600" y="965871"/>
            <a:ext cx="6784778" cy="5059702"/>
          </a:xfrm>
          <a:prstGeom prst="rect">
            <a:avLst/>
          </a:prstGeom>
        </p:spPr>
      </p:pic>
      <p:sp>
        <p:nvSpPr>
          <p:cNvPr id="7" name="Oval 6"/>
          <p:cNvSpPr/>
          <p:nvPr/>
        </p:nvSpPr>
        <p:spPr>
          <a:xfrm>
            <a:off x="4175100" y="2374900"/>
            <a:ext cx="590720" cy="520700"/>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8" name="Oval 7"/>
          <p:cNvSpPr/>
          <p:nvPr/>
        </p:nvSpPr>
        <p:spPr>
          <a:xfrm>
            <a:off x="10439400" y="3571922"/>
            <a:ext cx="546100" cy="610758"/>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0" name="Content Placeholder 4">
            <a:extLst>
              <a:ext uri="{FF2B5EF4-FFF2-40B4-BE49-F238E27FC236}">
                <a16:creationId xmlns:a16="http://schemas.microsoft.com/office/drawing/2014/main" id="{85D9F803-CDBC-C74C-AF1B-2B5937D1C241}"/>
              </a:ext>
            </a:extLst>
          </p:cNvPr>
          <p:cNvSpPr txBox="1">
            <a:spLocks/>
          </p:cNvSpPr>
          <p:nvPr/>
        </p:nvSpPr>
        <p:spPr>
          <a:xfrm>
            <a:off x="770010" y="1499029"/>
            <a:ext cx="3217790"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a:p>
            <a:endParaRPr lang="en-US" sz="1800" dirty="0"/>
          </a:p>
          <a:p>
            <a:endParaRPr lang="en-US" sz="1800" dirty="0"/>
          </a:p>
          <a:p>
            <a:pPr>
              <a:buFont typeface="Wingdings" panose="05000000000000000000" pitchFamily="2" charset="2"/>
              <a:buChar char="§"/>
            </a:pPr>
            <a:r>
              <a:rPr lang="en-US" sz="1800" dirty="0"/>
              <a:t>all launch sites are in very close proximity to the coast and they are also a couple thousand kilometers away from the equator line. </a:t>
            </a:r>
          </a:p>
          <a:p>
            <a:pPr marL="0" indent="0">
              <a:buNone/>
            </a:pPr>
            <a:endParaRPr lang="en-US" sz="2000" dirty="0"/>
          </a:p>
        </p:txBody>
      </p:sp>
    </p:spTree>
    <p:extLst>
      <p:ext uri="{BB962C8B-B14F-4D97-AF65-F5344CB8AC3E}">
        <p14:creationId xmlns:p14="http://schemas.microsoft.com/office/powerpoint/2010/main" val="981671777"/>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63122" y="806247"/>
            <a:ext cx="2743200" cy="401638"/>
          </a:xfrm>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Rocket Launches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705" y="1341814"/>
            <a:ext cx="7563906" cy="4544059"/>
          </a:xfrm>
          <a:prstGeom prst="rect">
            <a:avLst/>
          </a:prstGeom>
        </p:spPr>
      </p:pic>
      <p:sp>
        <p:nvSpPr>
          <p:cNvPr id="4" name="TextBox 3"/>
          <p:cNvSpPr txBox="1"/>
          <p:nvPr/>
        </p:nvSpPr>
        <p:spPr>
          <a:xfrm>
            <a:off x="770011" y="1549400"/>
            <a:ext cx="2773289" cy="3139321"/>
          </a:xfrm>
          <a:prstGeom prst="rect">
            <a:avLst/>
          </a:prstGeom>
          <a:noFill/>
        </p:spPr>
        <p:txBody>
          <a:bodyPr wrap="square" rtlCol="0">
            <a:spAutoFit/>
          </a:bodyPr>
          <a:lstStyle/>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r>
              <a:rPr lang="en-US" dirty="0"/>
              <a:t>The successful launches are represented by a </a:t>
            </a:r>
            <a:r>
              <a:rPr lang="en-US" b="1" dirty="0">
                <a:solidFill>
                  <a:srgbClr val="00B050"/>
                </a:solidFill>
              </a:rPr>
              <a:t>green</a:t>
            </a:r>
            <a:r>
              <a:rPr lang="en-US" dirty="0"/>
              <a:t> marker while the </a:t>
            </a:r>
            <a:r>
              <a:rPr lang="en-US" b="1" dirty="0">
                <a:solidFill>
                  <a:srgbClr val="FF0000"/>
                </a:solidFill>
              </a:rPr>
              <a:t>red</a:t>
            </a:r>
            <a:r>
              <a:rPr lang="en-US" dirty="0"/>
              <a:t> marker represents failed rocket launches.</a:t>
            </a:r>
          </a:p>
          <a:p>
            <a:endParaRPr lang="en-US" dirty="0"/>
          </a:p>
          <a:p>
            <a:endParaRPr lang="en-GB" dirty="0"/>
          </a:p>
        </p:txBody>
      </p:sp>
    </p:spTree>
    <p:extLst>
      <p:ext uri="{BB962C8B-B14F-4D97-AF65-F5344CB8AC3E}">
        <p14:creationId xmlns:p14="http://schemas.microsoft.com/office/powerpoint/2010/main" val="239597884"/>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42411" y="811587"/>
            <a:ext cx="2743200" cy="401638"/>
          </a:xfrm>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065390" cy="4314825"/>
          </a:xfrm>
          <a:prstGeom prst="rect">
            <a:avLst/>
          </a:prstGeom>
        </p:spPr>
        <p:txBody>
          <a:bodyPr lIns="91440" tIns="45720" rIns="91440" bIns="45720" anchor="t">
            <a:normAutofit fontScale="85000" lnSpcReduction="10000"/>
          </a:bodyPr>
          <a:lstStyle/>
          <a:p>
            <a:r>
              <a:rPr lang="en-US" sz="2000" dirty="0"/>
              <a:t>It appears that launch sites are usually set up at least 18 km away from cities. This may be because of the desire to prevent any crashes near populated areas.</a:t>
            </a:r>
          </a:p>
          <a:p>
            <a:r>
              <a:rPr lang="en-US" sz="2000" dirty="0"/>
              <a:t>It is also apparent that launch sites are in very close proximity to railways and highways. Perhaps, due to the necessary transportation requirements for rocket parts.</a:t>
            </a:r>
          </a:p>
          <a:p>
            <a:r>
              <a:rPr lang="en-US" sz="2000" dirty="0"/>
              <a:t>The sites are close the coast line. This is evident with the many rocket landing tests on water bodies like the ocean.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Surrounding Landmarks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00" y="1721577"/>
            <a:ext cx="6546165" cy="4396557"/>
          </a:xfrm>
          <a:prstGeom prst="rect">
            <a:avLst/>
          </a:prstGeom>
        </p:spPr>
      </p:pic>
    </p:spTree>
    <p:extLst>
      <p:ext uri="{BB962C8B-B14F-4D97-AF65-F5344CB8AC3E}">
        <p14:creationId xmlns:p14="http://schemas.microsoft.com/office/powerpoint/2010/main" val="232499080"/>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42411" y="818947"/>
            <a:ext cx="2743200" cy="401638"/>
          </a:xfrm>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03800"/>
            <a:ext cx="10151990" cy="1173162"/>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You can see from the plot that Site </a:t>
            </a:r>
            <a:r>
              <a:rPr lang="en-US" sz="1800" dirty="0">
                <a:solidFill>
                  <a:schemeClr val="accent3">
                    <a:lumMod val="25000"/>
                  </a:schemeClr>
                </a:solidFill>
                <a:effectLst>
                  <a:outerShdw blurRad="38100" dist="38100" dir="2700000" algn="tl">
                    <a:srgbClr val="000000">
                      <a:alpha val="43137"/>
                    </a:srgbClr>
                  </a:outerShdw>
                </a:effectLst>
                <a:latin typeface="Abadi"/>
              </a:rPr>
              <a:t>KSC LC-39A </a:t>
            </a:r>
            <a:r>
              <a:rPr lang="en-US" sz="1800" dirty="0">
                <a:solidFill>
                  <a:schemeClr val="accent3">
                    <a:lumMod val="25000"/>
                  </a:schemeClr>
                </a:solidFill>
                <a:latin typeface="Abadi"/>
              </a:rPr>
              <a:t>has the largest successful launches as well the highest launch success rate.</a:t>
            </a:r>
          </a:p>
          <a:p>
            <a:pPr marL="0" indent="0">
              <a:lnSpc>
                <a:spcPct val="100000"/>
              </a:lnSpc>
              <a:spcBef>
                <a:spcPts val="1400"/>
              </a:spcBef>
              <a:buNone/>
            </a:pPr>
            <a:endParaRPr lang="en-US" dirty="0">
              <a:solidFill>
                <a:schemeClr val="accent3">
                  <a:lumMod val="25000"/>
                </a:schemeClr>
              </a:solidFill>
              <a:effectLst>
                <a:outerShdw blurRad="38100" dist="38100" dir="2700000" algn="tl">
                  <a:srgbClr val="000000">
                    <a:alpha val="43137"/>
                  </a:srgbClr>
                </a:outerShdw>
              </a:effectLst>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1247"/>
          <a:stretch/>
        </p:blipFill>
        <p:spPr>
          <a:xfrm>
            <a:off x="998611" y="1854200"/>
            <a:ext cx="10058400" cy="26664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13293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4982" y="813174"/>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73382"/>
            <a:ext cx="10152648" cy="39208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2000" b="0" i="0" dirty="0">
              <a:solidFill>
                <a:srgbClr val="1F1F1F"/>
              </a:solidFill>
              <a:effectLst/>
              <a:latin typeface="Source Sans Pro" panose="020B0503030403020204" pitchFamily="34" charset="0"/>
            </a:endParaRPr>
          </a:p>
          <a:p>
            <a:pPr algn="l"/>
            <a:r>
              <a:rPr lang="en-US" sz="2000" b="0" i="0" dirty="0">
                <a:solidFill>
                  <a:srgbClr val="1F1F1F"/>
                </a:solidFill>
                <a:effectLst/>
                <a:latin typeface="Source Sans Pro" panose="020B0503030403020204" pitchFamily="34" charset="0"/>
              </a:rPr>
              <a:t>In this capstone I will take the role of a data scientist working for a new rocket company</a:t>
            </a:r>
            <a:endParaRPr lang="en-US" sz="2000" b="0" i="0" dirty="0">
              <a:solidFill>
                <a:srgbClr val="333333"/>
              </a:solidFill>
              <a:effectLst/>
              <a:latin typeface="OpenSans"/>
            </a:endParaRPr>
          </a:p>
          <a:p>
            <a:pPr algn="l"/>
            <a:r>
              <a:rPr lang="en-US" sz="2000" b="0" i="0" dirty="0">
                <a:solidFill>
                  <a:srgbClr val="1F1F1F"/>
                </a:solidFill>
                <a:effectLst/>
                <a:latin typeface="Source Sans Pro" panose="020B0503030403020204" pitchFamily="34" charset="0"/>
              </a:rPr>
              <a:t> to determine the price of each launch of SPACE X. </a:t>
            </a:r>
            <a:endParaRPr lang="en-US" sz="2000" b="0" i="0" dirty="0">
              <a:solidFill>
                <a:srgbClr val="333333"/>
              </a:solidFill>
              <a:effectLst/>
              <a:latin typeface="OpenSans"/>
            </a:endParaRPr>
          </a:p>
          <a:p>
            <a:pPr algn="l"/>
            <a:r>
              <a:rPr lang="en-US" sz="2000" b="0" i="0" dirty="0">
                <a:solidFill>
                  <a:srgbClr val="1F1F1F"/>
                </a:solidFill>
                <a:effectLst/>
                <a:latin typeface="Source Sans Pro" panose="020B0503030403020204" pitchFamily="34" charset="0"/>
              </a:rPr>
              <a:t> Do this by gathering information about Space X and creating dashboards for </a:t>
            </a:r>
            <a:r>
              <a:rPr lang="en-US" sz="2000" dirty="0">
                <a:solidFill>
                  <a:srgbClr val="333333"/>
                </a:solidFill>
                <a:latin typeface="OpenSans"/>
              </a:rPr>
              <a:t> </a:t>
            </a:r>
            <a:r>
              <a:rPr lang="en-US" sz="2000" dirty="0">
                <a:solidFill>
                  <a:srgbClr val="1F1F1F"/>
                </a:solidFill>
                <a:latin typeface="Source Sans Pro" panose="020B0503030403020204" pitchFamily="34" charset="0"/>
              </a:rPr>
              <a:t>the</a:t>
            </a:r>
            <a:r>
              <a:rPr lang="en-US" sz="2000" b="0" i="0" dirty="0">
                <a:solidFill>
                  <a:srgbClr val="1F1F1F"/>
                </a:solidFill>
                <a:effectLst/>
                <a:latin typeface="Source Sans Pro" panose="020B0503030403020204" pitchFamily="34" charset="0"/>
              </a:rPr>
              <a:t> team. </a:t>
            </a:r>
            <a:endParaRPr lang="en-US" sz="2000" b="0" i="0" dirty="0">
              <a:solidFill>
                <a:srgbClr val="333333"/>
              </a:solidFill>
              <a:effectLst/>
              <a:latin typeface="OpenSans"/>
            </a:endParaRPr>
          </a:p>
          <a:p>
            <a:pPr algn="l"/>
            <a:r>
              <a:rPr lang="en-US" sz="2000" dirty="0">
                <a:solidFill>
                  <a:srgbClr val="1F1F1F"/>
                </a:solidFill>
                <a:latin typeface="Source Sans Pro" panose="020B0503030403020204" pitchFamily="34" charset="0"/>
              </a:rPr>
              <a:t>And </a:t>
            </a:r>
            <a:r>
              <a:rPr lang="en-US" sz="2000" b="0" i="0" dirty="0">
                <a:solidFill>
                  <a:srgbClr val="1F1F1F"/>
                </a:solidFill>
                <a:effectLst/>
                <a:latin typeface="Source Sans Pro" panose="020B0503030403020204" pitchFamily="34" charset="0"/>
              </a:rPr>
              <a:t>also determine if SpaceX will reuse the first stage. </a:t>
            </a:r>
            <a:endParaRPr lang="en-US" sz="2000" b="0" i="0" dirty="0">
              <a:solidFill>
                <a:srgbClr val="333333"/>
              </a:solidFill>
              <a:effectLst/>
              <a:latin typeface="OpenSans"/>
            </a:endParaRPr>
          </a:p>
          <a:p>
            <a:pPr algn="l"/>
            <a:r>
              <a:rPr lang="en-US" sz="2000" b="0" i="0" dirty="0">
                <a:solidFill>
                  <a:srgbClr val="1F1F1F"/>
                </a:solidFill>
                <a:effectLst/>
                <a:latin typeface="Source Sans Pro" panose="020B0503030403020204" pitchFamily="34" charset="0"/>
              </a:rPr>
              <a:t>Instead of using rocket science to determine if the first stage will land successfully, </a:t>
            </a:r>
            <a:r>
              <a:rPr lang="en-US" sz="2000" dirty="0">
                <a:solidFill>
                  <a:srgbClr val="333333"/>
                </a:solidFill>
                <a:latin typeface="OpenSans"/>
              </a:rPr>
              <a:t> </a:t>
            </a:r>
            <a:r>
              <a:rPr lang="en-US" sz="2000" b="0" i="0" dirty="0">
                <a:solidFill>
                  <a:srgbClr val="1F1F1F"/>
                </a:solidFill>
                <a:effectLst/>
                <a:latin typeface="Source Sans Pro" panose="020B0503030403020204" pitchFamily="34" charset="0"/>
              </a:rPr>
              <a:t>you will train a machine learning model and use public information to predict if SpaceX </a:t>
            </a:r>
            <a:r>
              <a:rPr lang="en-US" sz="2000" dirty="0">
                <a:solidFill>
                  <a:srgbClr val="333333"/>
                </a:solidFill>
                <a:latin typeface="OpenSans"/>
              </a:rPr>
              <a:t> </a:t>
            </a:r>
            <a:r>
              <a:rPr lang="en-US" sz="2000" b="0" i="0" dirty="0">
                <a:solidFill>
                  <a:srgbClr val="1F1F1F"/>
                </a:solidFill>
                <a:effectLst/>
                <a:latin typeface="Source Sans Pro" panose="020B0503030403020204" pitchFamily="34" charset="0"/>
              </a:rPr>
              <a:t>will reuse the first stage.</a:t>
            </a:r>
            <a:endParaRPr lang="en-US" sz="2000" b="0" i="0" dirty="0">
              <a:solidFill>
                <a:srgbClr val="333333"/>
              </a:solidFill>
              <a:effectLst/>
              <a:latin typeface="OpenSans"/>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818947"/>
            <a:ext cx="2743200" cy="401638"/>
          </a:xfrm>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64100"/>
            <a:ext cx="10429273" cy="1312862"/>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You can  see that 76.9% of the total launches at site </a:t>
            </a:r>
            <a:r>
              <a:rPr lang="en-US" sz="1800" dirty="0">
                <a:solidFill>
                  <a:schemeClr val="accent3">
                    <a:lumMod val="25000"/>
                  </a:schemeClr>
                </a:solidFill>
                <a:effectLst>
                  <a:outerShdw blurRad="38100" dist="38100" dir="2700000" algn="tl">
                    <a:srgbClr val="000000">
                      <a:alpha val="43137"/>
                    </a:srgbClr>
                  </a:outerShdw>
                </a:effectLst>
                <a:latin typeface="Abadi"/>
              </a:rPr>
              <a:t>KSC LC-39A </a:t>
            </a:r>
            <a:r>
              <a:rPr lang="en-US" sz="1800" dirty="0">
                <a:solidFill>
                  <a:schemeClr val="accent3">
                    <a:lumMod val="25000"/>
                  </a:schemeClr>
                </a:solidFill>
                <a:latin typeface="Abadi"/>
              </a:rPr>
              <a:t>were successful. This is a the highest success rate of all the different launch sites.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Site KSC LC-39A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675"/>
          <a:stretch/>
        </p:blipFill>
        <p:spPr>
          <a:xfrm>
            <a:off x="1104900" y="1592262"/>
            <a:ext cx="10058400" cy="27519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6160706"/>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72645" y="818947"/>
            <a:ext cx="2743200" cy="401638"/>
          </a:xfrm>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00963"/>
            <a:ext cx="10414662" cy="1123637"/>
          </a:xfrm>
          <a:prstGeom prst="rect">
            <a:avLst/>
          </a:prstGeom>
        </p:spPr>
        <p:txBody>
          <a:bodyPr lIns="91440" tIns="45720" rIns="91440" bIns="45720" anchor="t">
            <a:noAutofit/>
          </a:bodyPr>
          <a:lstStyle/>
          <a:p>
            <a:r>
              <a:rPr lang="en-US" sz="1800" dirty="0"/>
              <a:t>It appears that the payload range between 2000 kg and 4000 kg has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Success for All Sites</a:t>
            </a:r>
          </a:p>
          <a:p>
            <a:endParaRPr lang="en-US" dirty="0">
              <a:solidFill>
                <a:srgbClr val="0B49CB"/>
              </a:solidFill>
              <a:latin typeface="Abadi"/>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1400"/>
          <a:stretch/>
        </p:blipFill>
        <p:spPr>
          <a:xfrm>
            <a:off x="998611" y="1721761"/>
            <a:ext cx="10058400" cy="2978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359608"/>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50422" y="793547"/>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rot="10800000" flipV="1">
            <a:off x="770011" y="5183758"/>
            <a:ext cx="11101423" cy="1135591"/>
          </a:xfrm>
          <a:prstGeom prst="rect">
            <a:avLst/>
          </a:prstGeom>
        </p:spPr>
        <p:txBody>
          <a:bodyPr vert="horz" lIns="91440" tIns="45720" rIns="91440" bIns="45720" rtlCol="0" anchor="t">
            <a:normAutofit/>
          </a:bodyPr>
          <a:lstStyle/>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You can see that All the methods have an identical accuracy score of 83.33%, so we decided to use Logistic Regression for the classification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203239FD-771B-0B8E-E046-39F9F0EC4C44}"/>
              </a:ext>
            </a:extLst>
          </p:cNvPr>
          <p:cNvPicPr>
            <a:picLocks noChangeAspect="1"/>
          </p:cNvPicPr>
          <p:nvPr/>
        </p:nvPicPr>
        <p:blipFill rotWithShape="1">
          <a:blip r:embed="rId3"/>
          <a:srcRect l="7434" t="19562" r="6316" b="31255"/>
          <a:stretch/>
        </p:blipFill>
        <p:spPr>
          <a:xfrm>
            <a:off x="906389" y="1639614"/>
            <a:ext cx="10515600" cy="3436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944607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63122" y="793547"/>
            <a:ext cx="2743200" cy="401638"/>
          </a:xfrm>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44085"/>
            <a:ext cx="4602089" cy="4281488"/>
          </a:xfrm>
          <a:prstGeom prst="rect">
            <a:avLst/>
          </a:prstGeom>
        </p:spPr>
        <p:txBody>
          <a:bodyPr>
            <a:normAutofit/>
          </a:bodyPr>
          <a:lstStyle/>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chart shows the confusion matrix of the Logistic Regression model that was chosen.</a:t>
            </a:r>
          </a:p>
          <a:p>
            <a:pPr>
              <a:lnSpc>
                <a:spcPct val="100000"/>
              </a:lnSpc>
              <a:spcBef>
                <a:spcPts val="1400"/>
              </a:spcBef>
            </a:pPr>
            <a:r>
              <a:rPr lang="en-US" sz="1800" dirty="0">
                <a:solidFill>
                  <a:schemeClr val="accent3">
                    <a:lumMod val="25000"/>
                  </a:schemeClr>
                </a:solidFill>
                <a:latin typeface="Abadi" panose="020B0604020104020204" pitchFamily="34" charset="0"/>
              </a:rPr>
              <a:t>The model only failed to accurately predict 3 labels.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01B43CD-3980-8609-B4F4-CDF3958B893F}"/>
              </a:ext>
            </a:extLst>
          </p:cNvPr>
          <p:cNvPicPr>
            <a:picLocks noChangeAspect="1"/>
          </p:cNvPicPr>
          <p:nvPr/>
        </p:nvPicPr>
        <p:blipFill rotWithShape="1">
          <a:blip r:embed="rId3"/>
          <a:srcRect l="11896" t="39995" r="57845" b="21596"/>
          <a:stretch/>
        </p:blipFill>
        <p:spPr>
          <a:xfrm>
            <a:off x="6718556" y="1744085"/>
            <a:ext cx="4567055" cy="3852674"/>
          </a:xfrm>
          <a:prstGeom prst="rect">
            <a:avLst/>
          </a:prstGeom>
        </p:spPr>
      </p:pic>
    </p:spTree>
    <p:extLst>
      <p:ext uri="{BB962C8B-B14F-4D97-AF65-F5344CB8AC3E}">
        <p14:creationId xmlns:p14="http://schemas.microsoft.com/office/powerpoint/2010/main" val="364503423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6700"/>
            <a:ext cx="10687961" cy="4488873"/>
          </a:xfrm>
          <a:prstGeom prst="rect">
            <a:avLst/>
          </a:prstGeom>
        </p:spPr>
        <p:txBody>
          <a:bodyPr>
            <a:normAutofit/>
          </a:bodyPr>
          <a:lstStyle/>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In order to compete with Space X Through this process, a general picture of their success methods are</a:t>
            </a:r>
          </a:p>
          <a:p>
            <a:pPr>
              <a:lnSpc>
                <a:spcPct val="100000"/>
              </a:lnSpc>
              <a:spcBef>
                <a:spcPts val="1400"/>
              </a:spcBef>
            </a:pPr>
            <a:r>
              <a:rPr lang="en-US" sz="1800" dirty="0">
                <a:solidFill>
                  <a:schemeClr val="accent3">
                    <a:lumMod val="25000"/>
                  </a:schemeClr>
                </a:solidFill>
                <a:latin typeface="Abadi" panose="020B0604020104020204" pitchFamily="34" charset="0"/>
              </a:rPr>
              <a:t>All their launch sites are located near the coast, away from nearby cities. This enabled to them to test their rocket landings without much interference.</a:t>
            </a:r>
          </a:p>
          <a:p>
            <a:pPr>
              <a:lnSpc>
                <a:spcPct val="100000"/>
              </a:lnSpc>
              <a:spcBef>
                <a:spcPts val="1400"/>
              </a:spcBef>
            </a:pPr>
            <a:r>
              <a:rPr lang="en-US" sz="1800" dirty="0">
                <a:solidFill>
                  <a:schemeClr val="accent3">
                    <a:lumMod val="25000"/>
                  </a:schemeClr>
                </a:solidFill>
                <a:latin typeface="Abadi" panose="020B0604020104020204" pitchFamily="34" charset="0"/>
              </a:rPr>
              <a:t>Site </a:t>
            </a:r>
            <a:r>
              <a:rPr lang="en-US" sz="18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KSC LC-39A </a:t>
            </a:r>
            <a:r>
              <a:rPr lang="en-US" sz="1800" dirty="0">
                <a:solidFill>
                  <a:schemeClr val="accent3">
                    <a:lumMod val="25000"/>
                  </a:schemeClr>
                </a:solidFill>
                <a:latin typeface="Abadi" panose="020B0604020104020204" pitchFamily="34" charset="0"/>
              </a:rPr>
              <a:t>had the highest launch success rate out of all the launch sites.</a:t>
            </a:r>
            <a:endParaRPr lang="en-US" sz="18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From 2015 onwards, the success rate of rocket landings significantly increased. It was also apparent that landing success increased with flight number</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All this data was used to train a machine learning model that is able to predict the landing outcome of rocket launches with 83.33%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575822" y="813174"/>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8408"/>
            <a:ext cx="10515600" cy="5188292"/>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Get requests to the Space X API and web scraping from </a:t>
            </a:r>
            <a:r>
              <a:rPr lang="en-US" sz="6400" dirty="0" err="1">
                <a:solidFill>
                  <a:schemeClr val="bg2">
                    <a:lumMod val="50000"/>
                  </a:schemeClr>
                </a:solidFill>
                <a:latin typeface="Abadi"/>
              </a:rPr>
              <a:t>wikipedia</a:t>
            </a:r>
            <a:endParaRPr lang="en-US" sz="6400" dirty="0">
              <a:solidFill>
                <a:schemeClr val="bg2">
                  <a:lumMod val="50000"/>
                </a:schemeClr>
              </a:solidFill>
              <a:latin typeface="Abadi"/>
            </a:endParaRPr>
          </a:p>
          <a:p>
            <a:pPr>
              <a:lnSpc>
                <a:spcPct val="120000"/>
              </a:lnSpc>
              <a:spcBef>
                <a:spcPts val="1400"/>
              </a:spcBef>
            </a:pPr>
            <a:r>
              <a:rPr lang="en-US" sz="6400" dirty="0">
                <a:solidFill>
                  <a:schemeClr val="accent3">
                    <a:lumMod val="25000"/>
                  </a:schemeClr>
                </a:solidFill>
                <a:latin typeface="Abadi"/>
              </a:rPr>
              <a:t> Perform data wrangling</a:t>
            </a:r>
          </a:p>
          <a:p>
            <a:pPr lvl="1">
              <a:lnSpc>
                <a:spcPct val="120000"/>
              </a:lnSpc>
              <a:spcBef>
                <a:spcPts val="1400"/>
              </a:spcBef>
            </a:pPr>
            <a:r>
              <a:rPr lang="en-US" sz="6400" dirty="0">
                <a:solidFill>
                  <a:schemeClr val="bg2">
                    <a:lumMod val="50000"/>
                  </a:schemeClr>
                </a:solidFill>
                <a:latin typeface="Abadi"/>
              </a:rPr>
              <a:t>Clean the data </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Creating best Machine Learning model.</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63122" y="857047"/>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dirty="0">
                <a:solidFill>
                  <a:schemeClr val="tx1">
                    <a:lumMod val="85000"/>
                    <a:lumOff val="15000"/>
                  </a:schemeClr>
                </a:solidFill>
                <a:latin typeface="Abadi" panose="020B0604020104020204" pitchFamily="34" charset="0"/>
              </a:rPr>
              <a:t>The Data sets are collected by</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SpaceX API request.</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Web Scraping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3" name="Diagram 2">
            <a:extLst>
              <a:ext uri="{FF2B5EF4-FFF2-40B4-BE49-F238E27FC236}">
                <a16:creationId xmlns:a16="http://schemas.microsoft.com/office/drawing/2014/main" id="{984DFEF6-814B-F5E8-03C2-953E58C0A704}"/>
              </a:ext>
            </a:extLst>
          </p:cNvPr>
          <p:cNvGraphicFramePr/>
          <p:nvPr>
            <p:extLst>
              <p:ext uri="{D42A27DB-BD31-4B8C-83A1-F6EECF244321}">
                <p14:modId xmlns:p14="http://schemas.microsoft.com/office/powerpoint/2010/main" val="3162940722"/>
              </p:ext>
            </p:extLst>
          </p:nvPr>
        </p:nvGraphicFramePr>
        <p:xfrm>
          <a:off x="5672668" y="1406096"/>
          <a:ext cx="5926666" cy="5197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 Data Collection has done is given in a form of  flow chart for an overview.  For  completed notebook link is given below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 HUB URL link: </a:t>
            </a:r>
            <a:r>
              <a:rPr lang="en-US" sz="2200" dirty="0">
                <a:solidFill>
                  <a:schemeClr val="accent3">
                    <a:lumMod val="25000"/>
                  </a:schemeClr>
                </a:solidFill>
                <a:latin typeface="Abadi" panose="020B0604020104020204" pitchFamily="34" charset="0"/>
                <a:hlinkClick r:id="rId3"/>
              </a:rPr>
              <a:t>https://github.com/ilaki-prog/SpaceX-Falcon9-DataScience-Capstone/blob/main/Space%20X%20Data%20collection.ipynb</a:t>
            </a:r>
            <a:endParaRPr lang="en-US" sz="2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p:cNvGraphicFramePr/>
          <p:nvPr>
            <p:extLst>
              <p:ext uri="{D42A27DB-BD31-4B8C-83A1-F6EECF244321}">
                <p14:modId xmlns:p14="http://schemas.microsoft.com/office/powerpoint/2010/main" val="3494941457"/>
              </p:ext>
            </p:extLst>
          </p:nvPr>
        </p:nvGraphicFramePr>
        <p:xfrm>
          <a:off x="5689600" y="1485900"/>
          <a:ext cx="5867400" cy="4540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63122" y="764755"/>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16075"/>
            <a:ext cx="4792589" cy="430024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BY Web Scraping process is given in flow chart for an overview. For Completed Notebook link given below</a:t>
            </a:r>
          </a:p>
          <a:p>
            <a:pPr>
              <a:lnSpc>
                <a:spcPct val="100000"/>
              </a:lnSpc>
              <a:spcBef>
                <a:spcPts val="1400"/>
              </a:spcBef>
            </a:pPr>
            <a:r>
              <a:rPr lang="en-US" sz="2200" dirty="0">
                <a:solidFill>
                  <a:schemeClr val="accent3">
                    <a:lumMod val="25000"/>
                  </a:schemeClr>
                </a:solidFill>
                <a:latin typeface="Abadi" panose="020B0604020104020204" pitchFamily="34" charset="0"/>
              </a:rPr>
              <a:t>Git Hub URL link: </a:t>
            </a:r>
            <a:r>
              <a:rPr lang="en-US" sz="2200" dirty="0">
                <a:solidFill>
                  <a:schemeClr val="accent3">
                    <a:lumMod val="25000"/>
                  </a:schemeClr>
                </a:solidFill>
                <a:latin typeface="Abadi" panose="020B0604020104020204" pitchFamily="34" charset="0"/>
                <a:hlinkClick r:id="rId3"/>
              </a:rPr>
              <a:t>https://github.com/ilaki-prog/SpaceX-Falcon9-DataScience-Capstone/blob/main/Data%20Collection%20with%20web%20scraping%20(1).ipynb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aphicFrame>
        <p:nvGraphicFramePr>
          <p:cNvPr id="7" name="Diagram 6"/>
          <p:cNvGraphicFramePr/>
          <p:nvPr>
            <p:extLst>
              <p:ext uri="{D42A27DB-BD31-4B8C-83A1-F6EECF244321}">
                <p14:modId xmlns:p14="http://schemas.microsoft.com/office/powerpoint/2010/main" val="3424405226"/>
              </p:ext>
            </p:extLst>
          </p:nvPr>
        </p:nvGraphicFramePr>
        <p:xfrm>
          <a:off x="5676900" y="1440872"/>
          <a:ext cx="6362700" cy="4461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transition spd="slow">
    <p:push/>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schemas.microsoft.com/office/2006/documentManagement/types"/>
    <ds:schemaRef ds:uri="http://schemas.microsoft.com/office/2006/metadata/properties"/>
    <ds:schemaRef ds:uri="f80a141d-92ca-4d3d-9308-f7e7b1d44ce8"/>
    <ds:schemaRef ds:uri="http://www.w3.org/XML/1998/namespace"/>
    <ds:schemaRef ds:uri="http://purl.org/dc/elements/1.1/"/>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1422</TotalTime>
  <Words>2178</Words>
  <Application>Microsoft Office PowerPoint</Application>
  <PresentationFormat>Widescreen</PresentationFormat>
  <Paragraphs>287</Paragraphs>
  <Slides>46</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Abadi</vt:lpstr>
      <vt:lpstr>-apple-system</vt:lpstr>
      <vt:lpstr>Arial</vt:lpstr>
      <vt:lpstr>Calibri</vt:lpstr>
      <vt:lpstr>Calibri Light</vt:lpstr>
      <vt:lpstr>IBM Plex Mono SemiBold</vt:lpstr>
      <vt:lpstr>IBM Plex Mono Text</vt:lpstr>
      <vt:lpstr>Leelawadee</vt:lpstr>
      <vt:lpstr>OpenSans</vt:lpstr>
      <vt:lpstr>Source Sans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illakkia elumalai</cp:lastModifiedBy>
  <cp:revision>330</cp:revision>
  <dcterms:created xsi:type="dcterms:W3CDTF">2021-04-29T18:58:34Z</dcterms:created>
  <dcterms:modified xsi:type="dcterms:W3CDTF">2022-06-09T14:36:55Z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